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95" r:id="rId1"/>
    <p:sldMasterId id="2147483964" r:id="rId2"/>
  </p:sldMasterIdLst>
  <p:notesMasterIdLst>
    <p:notesMasterId r:id="rId53"/>
  </p:notesMasterIdLst>
  <p:sldIdLst>
    <p:sldId id="256" r:id="rId3"/>
    <p:sldId id="257" r:id="rId4"/>
    <p:sldId id="258" r:id="rId5"/>
    <p:sldId id="259" r:id="rId6"/>
    <p:sldId id="260" r:id="rId7"/>
    <p:sldId id="261" r:id="rId8"/>
    <p:sldId id="515" r:id="rId9"/>
    <p:sldId id="560" r:id="rId10"/>
    <p:sldId id="264" r:id="rId11"/>
    <p:sldId id="265" r:id="rId12"/>
    <p:sldId id="266" r:id="rId13"/>
    <p:sldId id="268" r:id="rId14"/>
    <p:sldId id="516" r:id="rId15"/>
    <p:sldId id="523" r:id="rId16"/>
    <p:sldId id="524" r:id="rId17"/>
    <p:sldId id="525" r:id="rId18"/>
    <p:sldId id="526" r:id="rId19"/>
    <p:sldId id="527" r:id="rId20"/>
    <p:sldId id="529" r:id="rId21"/>
    <p:sldId id="530" r:id="rId22"/>
    <p:sldId id="534" r:id="rId23"/>
    <p:sldId id="532" r:id="rId24"/>
    <p:sldId id="531" r:id="rId25"/>
    <p:sldId id="537" r:id="rId26"/>
    <p:sldId id="539" r:id="rId27"/>
    <p:sldId id="538" r:id="rId28"/>
    <p:sldId id="541" r:id="rId29"/>
    <p:sldId id="533" r:id="rId30"/>
    <p:sldId id="542" r:id="rId31"/>
    <p:sldId id="535" r:id="rId32"/>
    <p:sldId id="536" r:id="rId33"/>
    <p:sldId id="543" r:id="rId34"/>
    <p:sldId id="544" r:id="rId35"/>
    <p:sldId id="546" r:id="rId36"/>
    <p:sldId id="547" r:id="rId37"/>
    <p:sldId id="548" r:id="rId38"/>
    <p:sldId id="549" r:id="rId39"/>
    <p:sldId id="550" r:id="rId40"/>
    <p:sldId id="557" r:id="rId41"/>
    <p:sldId id="558" r:id="rId42"/>
    <p:sldId id="559" r:id="rId43"/>
    <p:sldId id="517" r:id="rId44"/>
    <p:sldId id="518" r:id="rId45"/>
    <p:sldId id="552" r:id="rId46"/>
    <p:sldId id="553" r:id="rId47"/>
    <p:sldId id="520" r:id="rId48"/>
    <p:sldId id="554" r:id="rId49"/>
    <p:sldId id="521" r:id="rId50"/>
    <p:sldId id="555" r:id="rId51"/>
    <p:sldId id="556" r:id="rId52"/>
  </p:sldIdLst>
  <p:sldSz cx="12192000" cy="6858000"/>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assique" id="{41F6A6FF-DEBB-42D2-BD1D-8C03988DBD7F}">
          <p14:sldIdLst>
            <p14:sldId id="256"/>
            <p14:sldId id="257"/>
            <p14:sldId id="258"/>
            <p14:sldId id="259"/>
            <p14:sldId id="260"/>
            <p14:sldId id="261"/>
          </p14:sldIdLst>
        </p14:section>
        <p14:section name="Design" id="{9DACBDDF-B8BE-4EE1-83B2-3793A26B65E8}">
          <p14:sldIdLst>
            <p14:sldId id="515"/>
            <p14:sldId id="560"/>
            <p14:sldId id="264"/>
            <p14:sldId id="265"/>
            <p14:sldId id="266"/>
            <p14:sldId id="268"/>
            <p14:sldId id="516"/>
            <p14:sldId id="523"/>
            <p14:sldId id="524"/>
            <p14:sldId id="525"/>
            <p14:sldId id="526"/>
            <p14:sldId id="527"/>
            <p14:sldId id="529"/>
            <p14:sldId id="530"/>
            <p14:sldId id="534"/>
            <p14:sldId id="532"/>
            <p14:sldId id="531"/>
            <p14:sldId id="537"/>
            <p14:sldId id="539"/>
            <p14:sldId id="538"/>
            <p14:sldId id="541"/>
            <p14:sldId id="533"/>
            <p14:sldId id="542"/>
            <p14:sldId id="535"/>
            <p14:sldId id="536"/>
            <p14:sldId id="543"/>
            <p14:sldId id="544"/>
            <p14:sldId id="546"/>
            <p14:sldId id="547"/>
            <p14:sldId id="548"/>
            <p14:sldId id="549"/>
            <p14:sldId id="550"/>
            <p14:sldId id="557"/>
            <p14:sldId id="558"/>
            <p14:sldId id="559"/>
            <p14:sldId id="517"/>
            <p14:sldId id="518"/>
            <p14:sldId id="552"/>
            <p14:sldId id="553"/>
            <p14:sldId id="520"/>
            <p14:sldId id="554"/>
            <p14:sldId id="521"/>
            <p14:sldId id="555"/>
            <p14:sldId id="556"/>
          </p14:sldIdLst>
        </p14:section>
        <p14:section name="Ressources" id="{72FB1F27-EE00-41FF-8880-017FB4DEBD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e Pac" initials="PP" lastIdx="1" clrIdx="0">
    <p:extLst>
      <p:ext uri="{19B8F6BF-5375-455C-9EA6-DF929625EA0E}">
        <p15:presenceInfo xmlns:p15="http://schemas.microsoft.com/office/powerpoint/2012/main" userId="6046ae55cb9cfc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EEF2"/>
    <a:srgbClr val="87C4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152" autoAdjust="0"/>
  </p:normalViewPr>
  <p:slideViewPr>
    <p:cSldViewPr snapToGrid="0">
      <p:cViewPr>
        <p:scale>
          <a:sx n="100" d="100"/>
          <a:sy n="100" d="100"/>
        </p:scale>
        <p:origin x="936"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D444C265-2224-46C8-BF69-F173A24AED13}" type="datetimeFigureOut">
              <a:rPr lang="fr-FR" smtClean="0"/>
              <a:t>08/10/2023</a:t>
            </a:fld>
            <a:endParaRPr lang="fr-FR"/>
          </a:p>
        </p:txBody>
      </p:sp>
      <p:sp>
        <p:nvSpPr>
          <p:cNvPr id="4" name="Espace réservé de l'image des diapositives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A9513363-0814-49FA-8E2C-78248310999E}" type="slidenum">
              <a:rPr lang="fr-FR" smtClean="0"/>
              <a:t>‹N°›</a:t>
            </a:fld>
            <a:endParaRPr lang="fr-FR"/>
          </a:p>
        </p:txBody>
      </p:sp>
    </p:spTree>
    <p:extLst>
      <p:ext uri="{BB962C8B-B14F-4D97-AF65-F5344CB8AC3E}">
        <p14:creationId xmlns:p14="http://schemas.microsoft.com/office/powerpoint/2010/main" val="1685148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 developed a web application for the MIPIH company in Amiens. This application enables the conducting of interviews through multiple-choice quizzes and code tests. The application features a candidate interface and an administrator interface, allowing for the creation and management of interviews and viewing of candidate results. The front-end is developed in TypeScript, HTML, and SCSS with Angular and the </a:t>
            </a:r>
            <a:r>
              <a:rPr lang="en-US" dirty="0" err="1"/>
              <a:t>PrimeNG</a:t>
            </a:r>
            <a:r>
              <a:rPr lang="en-US" dirty="0"/>
              <a:t> library. For the back-end, I designed an API in Java using Spring Boot and its numerous libraries. Data is managed via a PostgreSQL database, optimizing security and information management. The entire application was deployed on the company's internal servers using Docker to ensure better resource management and eliminate compatibility issues. Finally, the code part is managed by a code server an docker image developed by Visual studio code.</a:t>
            </a:r>
            <a:endParaRPr lang="fr-FR" dirty="0"/>
          </a:p>
        </p:txBody>
      </p:sp>
      <p:sp>
        <p:nvSpPr>
          <p:cNvPr id="4" name="Espace réservé du numéro de diapositive 3"/>
          <p:cNvSpPr>
            <a:spLocks noGrp="1"/>
          </p:cNvSpPr>
          <p:nvPr>
            <p:ph type="sldNum" sz="quarter" idx="5"/>
          </p:nvPr>
        </p:nvSpPr>
        <p:spPr/>
        <p:txBody>
          <a:bodyPr/>
          <a:lstStyle/>
          <a:p>
            <a:fld id="{A9513363-0814-49FA-8E2C-78248310999E}" type="slidenum">
              <a:rPr lang="fr-FR" smtClean="0"/>
              <a:t>1</a:t>
            </a:fld>
            <a:endParaRPr lang="fr-FR"/>
          </a:p>
        </p:txBody>
      </p:sp>
    </p:spTree>
    <p:extLst>
      <p:ext uri="{BB962C8B-B14F-4D97-AF65-F5344CB8AC3E}">
        <p14:creationId xmlns:p14="http://schemas.microsoft.com/office/powerpoint/2010/main" val="74294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DSN = Déclaration social nominative</a:t>
            </a:r>
          </a:p>
        </p:txBody>
      </p:sp>
      <p:sp>
        <p:nvSpPr>
          <p:cNvPr id="4" name="Espace réservé du numéro de diapositive 3"/>
          <p:cNvSpPr>
            <a:spLocks noGrp="1"/>
          </p:cNvSpPr>
          <p:nvPr>
            <p:ph type="sldNum" sz="quarter" idx="5"/>
          </p:nvPr>
        </p:nvSpPr>
        <p:spPr/>
        <p:txBody>
          <a:bodyPr/>
          <a:lstStyle/>
          <a:p>
            <a:fld id="{A9513363-0814-49FA-8E2C-78248310999E}" type="slidenum">
              <a:rPr lang="fr-FR" smtClean="0"/>
              <a:t>6</a:t>
            </a:fld>
            <a:endParaRPr lang="fr-FR"/>
          </a:p>
        </p:txBody>
      </p:sp>
    </p:spTree>
    <p:extLst>
      <p:ext uri="{BB962C8B-B14F-4D97-AF65-F5344CB8AC3E}">
        <p14:creationId xmlns:p14="http://schemas.microsoft.com/office/powerpoint/2010/main" val="3622310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re principal">
    <p:bg>
      <p:bgRef idx="1001">
        <a:schemeClr val="bg2"/>
      </p:bgRef>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0DF2761E-4098-4511-AAF4-8B2846BE76D1}"/>
              </a:ext>
            </a:extLst>
          </p:cNvPr>
          <p:cNvSpPr>
            <a:spLocks noGrp="1"/>
          </p:cNvSpPr>
          <p:nvPr>
            <p:ph type="pic" sz="quarter" idx="11" hasCustomPrompt="1"/>
          </p:nvPr>
        </p:nvSpPr>
        <p:spPr>
          <a:xfrm>
            <a:off x="6096000" y="0"/>
            <a:ext cx="6096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 name="Rectangle 3">
            <a:extLst>
              <a:ext uri="{FF2B5EF4-FFF2-40B4-BE49-F238E27FC236}">
                <a16:creationId xmlns:a16="http://schemas.microsoft.com/office/drawing/2014/main" id="{56F89710-C975-4B20-AE42-6AC859EF10B0}"/>
              </a:ext>
            </a:extLst>
          </p:cNvPr>
          <p:cNvSpPr/>
          <p:nvPr userDrawn="1"/>
        </p:nvSpPr>
        <p:spPr bwMode="auto">
          <a:xfrm>
            <a:off x="10496550" y="6056313"/>
            <a:ext cx="1695450" cy="801687"/>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72000" tIns="36000" rIns="72000" bIns="72000" numCol="1" rtlCol="0" anchor="ctr" anchorCtr="0" compatLnSpc="1">
            <a:prstTxWarp prst="textNoShape">
              <a:avLst/>
            </a:prstTxWarp>
            <a:spAutoFit/>
          </a:bodyPr>
          <a:lstStyle/>
          <a:p>
            <a:pPr marL="0" marR="0" indent="0" algn="ctr" defTabSz="914400" rtl="0" eaLnBrk="1" fontAlgn="base" latinLnBrk="0" hangingPunct="1">
              <a:lnSpc>
                <a:spcPts val="1600"/>
              </a:lnSpc>
              <a:spcBef>
                <a:spcPct val="0"/>
              </a:spcBef>
              <a:spcAft>
                <a:spcPct val="0"/>
              </a:spcAft>
              <a:buClr>
                <a:srgbClr val="6699FF"/>
              </a:buClr>
              <a:buSzTx/>
              <a:buFont typeface="Arial" charset="0"/>
              <a:buNone/>
              <a:tabLst/>
            </a:pPr>
            <a:endParaRPr kumimoji="0" lang="fr-FR" sz="1400" b="0" i="0" u="none" strike="noStrike" cap="none" normalizeH="0" baseline="0">
              <a:ln>
                <a:noFill/>
              </a:ln>
              <a:solidFill>
                <a:schemeClr val="tx1"/>
              </a:solidFill>
              <a:effectLst/>
              <a:latin typeface="Arial" charset="0"/>
              <a:cs typeface="Arial" charset="0"/>
            </a:endParaRPr>
          </a:p>
        </p:txBody>
      </p:sp>
      <p:sp>
        <p:nvSpPr>
          <p:cNvPr id="24648" name="Rectangle 72"/>
          <p:cNvSpPr>
            <a:spLocks noGrp="1" noChangeArrowheads="1"/>
          </p:cNvSpPr>
          <p:nvPr>
            <p:ph type="ctrTitle" sz="quarter"/>
          </p:nvPr>
        </p:nvSpPr>
        <p:spPr>
          <a:xfrm>
            <a:off x="592500" y="3429000"/>
            <a:ext cx="3794760" cy="1304925"/>
          </a:xfrm>
        </p:spPr>
        <p:txBody>
          <a:bodyPr lIns="72000" tIns="144000" rIns="72000" bIns="144000">
            <a:normAutofit/>
          </a:bodyPr>
          <a:lstStyle>
            <a:lvl1pPr algn="l">
              <a:lnSpc>
                <a:spcPts val="4000"/>
              </a:lnSpc>
              <a:defRPr sz="3600" b="0">
                <a:solidFill>
                  <a:schemeClr val="tx2"/>
                </a:solidFill>
                <a:latin typeface="+mn-lt"/>
              </a:defRPr>
            </a:lvl1pPr>
          </a:lstStyle>
          <a:p>
            <a:r>
              <a:rPr lang="fr-FR"/>
              <a:t>Modifiez le style du titre</a:t>
            </a:r>
            <a:endParaRPr lang="fr-FR" dirty="0"/>
          </a:p>
        </p:txBody>
      </p:sp>
      <p:sp>
        <p:nvSpPr>
          <p:cNvPr id="24697" name="Rectangle 121"/>
          <p:cNvSpPr>
            <a:spLocks noGrp="1" noChangeArrowheads="1"/>
          </p:cNvSpPr>
          <p:nvPr>
            <p:ph type="subTitle" sz="quarter" idx="1"/>
          </p:nvPr>
        </p:nvSpPr>
        <p:spPr>
          <a:xfrm>
            <a:off x="592500" y="4752213"/>
            <a:ext cx="3794760" cy="948829"/>
          </a:xfrm>
        </p:spPr>
        <p:txBody>
          <a:bodyPr lIns="72000" tIns="144000" rIns="72000" bIns="144000" anchor="ctr">
            <a:normAutofit/>
          </a:bodyPr>
          <a:lstStyle>
            <a:lvl1pPr marL="0" indent="0" algn="l">
              <a:lnSpc>
                <a:spcPts val="2000"/>
              </a:lnSpc>
              <a:buFont typeface="Wingdings 2" pitchFamily="18" charset="2"/>
              <a:buNone/>
              <a:defRPr sz="2800" b="0">
                <a:solidFill>
                  <a:schemeClr val="accent1"/>
                </a:solidFill>
                <a:latin typeface="+mn-lt"/>
              </a:defRPr>
            </a:lvl1pPr>
          </a:lstStyle>
          <a:p>
            <a:r>
              <a:rPr lang="fr-FR"/>
              <a:t>Modifiez le style des sous-titres du masque</a:t>
            </a:r>
            <a:endParaRPr lang="fr-FR" dirty="0"/>
          </a:p>
        </p:txBody>
      </p:sp>
      <p:pic>
        <p:nvPicPr>
          <p:cNvPr id="14" name="Image 13">
            <a:extLst>
              <a:ext uri="{FF2B5EF4-FFF2-40B4-BE49-F238E27FC236}">
                <a16:creationId xmlns:a16="http://schemas.microsoft.com/office/drawing/2014/main" id="{2C5D2EF6-3264-4594-AD8D-F3EF16B0D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00" y="631000"/>
            <a:ext cx="1816163" cy="557341"/>
          </a:xfrm>
          <a:prstGeom prst="rect">
            <a:avLst/>
          </a:prstGeom>
        </p:spPr>
      </p:pic>
      <p:sp>
        <p:nvSpPr>
          <p:cNvPr id="3" name="Espace réservé pour une image  2">
            <a:extLst>
              <a:ext uri="{FF2B5EF4-FFF2-40B4-BE49-F238E27FC236}">
                <a16:creationId xmlns:a16="http://schemas.microsoft.com/office/drawing/2014/main" id="{02364D46-48CA-4CDC-9140-1DF118BD3B53}"/>
              </a:ext>
            </a:extLst>
          </p:cNvPr>
          <p:cNvSpPr>
            <a:spLocks noGrp="1"/>
          </p:cNvSpPr>
          <p:nvPr>
            <p:ph type="pic" sz="quarter" idx="12" hasCustomPrompt="1"/>
          </p:nvPr>
        </p:nvSpPr>
        <p:spPr>
          <a:xfrm>
            <a:off x="10496550" y="6056313"/>
            <a:ext cx="1695450" cy="801687"/>
          </a:xfrm>
        </p:spPr>
        <p:txBody>
          <a:bodyPr/>
          <a:lstStyle>
            <a:lvl1pPr marL="0" indent="0" algn="l">
              <a:buNone/>
              <a:defRPr>
                <a:solidFill>
                  <a:schemeClr val="bg2"/>
                </a:solidFill>
              </a:defRPr>
            </a:lvl1pPr>
          </a:lstStyle>
          <a:p>
            <a:r>
              <a:rPr lang="fr-FR" dirty="0"/>
              <a:t>Insérer logo client</a:t>
            </a:r>
          </a:p>
        </p:txBody>
      </p:sp>
    </p:spTree>
    <p:extLst>
      <p:ext uri="{BB962C8B-B14F-4D97-AF65-F5344CB8AC3E}">
        <p14:creationId xmlns:p14="http://schemas.microsoft.com/office/powerpoint/2010/main" val="151250515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 schéma">
    <p:spTree>
      <p:nvGrpSpPr>
        <p:cNvPr id="1" name=""/>
        <p:cNvGrpSpPr/>
        <p:nvPr/>
      </p:nvGrpSpPr>
      <p:grpSpPr>
        <a:xfrm>
          <a:off x="0" y="0"/>
          <a:ext cx="0" cy="0"/>
          <a:chOff x="0" y="0"/>
          <a:chExt cx="0" cy="0"/>
        </a:xfrm>
      </p:grpSpPr>
      <p:sp>
        <p:nvSpPr>
          <p:cNvPr id="9" name="Ellipse 8">
            <a:extLst>
              <a:ext uri="{FF2B5EF4-FFF2-40B4-BE49-F238E27FC236}">
                <a16:creationId xmlns:a16="http://schemas.microsoft.com/office/drawing/2014/main" id="{A53EEB35-6934-4416-A0F1-830BB0AF09C8}"/>
              </a:ext>
            </a:extLst>
          </p:cNvPr>
          <p:cNvSpPr/>
          <p:nvPr/>
        </p:nvSpPr>
        <p:spPr>
          <a:xfrm>
            <a:off x="874026" y="5837233"/>
            <a:ext cx="71770" cy="717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re 9">
            <a:extLst>
              <a:ext uri="{FF2B5EF4-FFF2-40B4-BE49-F238E27FC236}">
                <a16:creationId xmlns:a16="http://schemas.microsoft.com/office/drawing/2014/main" id="{F7A3ADF2-F43B-4687-9F44-9E657446171C}"/>
              </a:ext>
            </a:extLst>
          </p:cNvPr>
          <p:cNvSpPr>
            <a:spLocks noGrp="1"/>
          </p:cNvSpPr>
          <p:nvPr>
            <p:ph type="title"/>
          </p:nvPr>
        </p:nvSpPr>
        <p:spPr>
          <a:xfrm>
            <a:off x="1340902" y="946713"/>
            <a:ext cx="3542823" cy="2001552"/>
          </a:xfrm>
        </p:spPr>
        <p:txBody>
          <a:bodyPr>
            <a:normAutofit/>
          </a:bodyPr>
          <a:lstStyle>
            <a:lvl1pPr>
              <a:lnSpc>
                <a:spcPct val="100000"/>
              </a:lnSpc>
              <a:defRPr sz="3600">
                <a:solidFill>
                  <a:schemeClr val="tx1"/>
                </a:solidFill>
                <a:latin typeface="+mn-lt"/>
              </a:defRPr>
            </a:lvl1pPr>
          </a:lstStyle>
          <a:p>
            <a:r>
              <a:rPr lang="fr-FR"/>
              <a:t>Modifiez le style du titre</a:t>
            </a:r>
            <a:endParaRPr lang="fr-FR" dirty="0"/>
          </a:p>
        </p:txBody>
      </p:sp>
      <p:sp>
        <p:nvSpPr>
          <p:cNvPr id="12" name="Espace réservé du contenu 11">
            <a:extLst>
              <a:ext uri="{FF2B5EF4-FFF2-40B4-BE49-F238E27FC236}">
                <a16:creationId xmlns:a16="http://schemas.microsoft.com/office/drawing/2014/main" id="{9F0888A6-43F0-4B85-BEA4-61C592918D82}"/>
              </a:ext>
            </a:extLst>
          </p:cNvPr>
          <p:cNvSpPr>
            <a:spLocks noGrp="1"/>
          </p:cNvSpPr>
          <p:nvPr>
            <p:ph sz="quarter" idx="10" hasCustomPrompt="1"/>
          </p:nvPr>
        </p:nvSpPr>
        <p:spPr>
          <a:xfrm>
            <a:off x="1340902" y="3002341"/>
            <a:ext cx="10494085" cy="3855659"/>
          </a:xfrm>
        </p:spPr>
        <p:txBody>
          <a:bodyPr>
            <a:normAutofit/>
          </a:bodyPr>
          <a:lstStyle>
            <a:lvl1pPr marL="0" indent="0">
              <a:buNone/>
              <a:defRPr sz="1800">
                <a:solidFill>
                  <a:schemeClr val="tx1"/>
                </a:solidFill>
                <a:latin typeface="+mn-lt"/>
              </a:defRPr>
            </a:lvl1pPr>
          </a:lstStyle>
          <a:p>
            <a:pPr lvl="0"/>
            <a:r>
              <a:rPr lang="fr-FR" dirty="0"/>
              <a:t>Schémas, illustrations, etc.</a:t>
            </a:r>
          </a:p>
        </p:txBody>
      </p:sp>
      <p:sp>
        <p:nvSpPr>
          <p:cNvPr id="18" name="Rectangle 4">
            <a:extLst>
              <a:ext uri="{FF2B5EF4-FFF2-40B4-BE49-F238E27FC236}">
                <a16:creationId xmlns:a16="http://schemas.microsoft.com/office/drawing/2014/main" id="{EF68AE24-812B-4B30-8D3E-1C83E0DA81F3}"/>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9" name="AutoShape 32">
            <a:extLst>
              <a:ext uri="{FF2B5EF4-FFF2-40B4-BE49-F238E27FC236}">
                <a16:creationId xmlns:a16="http://schemas.microsoft.com/office/drawing/2014/main" id="{A91B6D28-1277-4E83-857C-BF36B6BD1CF0}"/>
              </a:ext>
            </a:extLst>
          </p:cNvPr>
          <p:cNvSpPr>
            <a:spLocks noChangeArrowheads="1"/>
          </p:cNvSpPr>
          <p:nvPr/>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0" name="Rectangle 48">
            <a:extLst>
              <a:ext uri="{FF2B5EF4-FFF2-40B4-BE49-F238E27FC236}">
                <a16:creationId xmlns:a16="http://schemas.microsoft.com/office/drawing/2014/main" id="{37DD8539-8593-42FA-9204-F41EC8913C3B}"/>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21" name="Straight Connector 8">
            <a:extLst>
              <a:ext uri="{FF2B5EF4-FFF2-40B4-BE49-F238E27FC236}">
                <a16:creationId xmlns:a16="http://schemas.microsoft.com/office/drawing/2014/main" id="{A4DF500B-093E-4825-88D3-6C1324D180E8}"/>
              </a:ext>
            </a:extLst>
          </p:cNvPr>
          <p:cNvCxnSpPr/>
          <p:nvPr/>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2" name="Image 21">
            <a:extLst>
              <a:ext uri="{FF2B5EF4-FFF2-40B4-BE49-F238E27FC236}">
                <a16:creationId xmlns:a16="http://schemas.microsoft.com/office/drawing/2014/main" id="{265B0C9D-3AB9-4584-96B1-1E9C57436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144249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 sous-titre +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7A848D-FD66-42DF-AB4A-2C947EC9100D}"/>
              </a:ext>
            </a:extLst>
          </p:cNvPr>
          <p:cNvSpPr>
            <a:spLocks noGrp="1"/>
          </p:cNvSpPr>
          <p:nvPr>
            <p:ph type="title"/>
          </p:nvPr>
        </p:nvSpPr>
        <p:spPr>
          <a:xfrm>
            <a:off x="1452562" y="825972"/>
            <a:ext cx="9305630" cy="477559"/>
          </a:xfrm>
        </p:spPr>
        <p:txBody>
          <a:bodyPr>
            <a:noAutofit/>
          </a:bodyPr>
          <a:lstStyle>
            <a:lvl1pPr>
              <a:lnSpc>
                <a:spcPct val="100000"/>
              </a:lnSpc>
              <a:defRPr sz="3600">
                <a:solidFill>
                  <a:schemeClr val="tx2"/>
                </a:solidFill>
                <a:latin typeface="+mn-lt"/>
              </a:defRPr>
            </a:lvl1pPr>
          </a:lstStyle>
          <a:p>
            <a:r>
              <a:rPr lang="fr-FR"/>
              <a:t>Modifiez le style du titre</a:t>
            </a:r>
            <a:endParaRPr lang="fr-FR" dirty="0"/>
          </a:p>
        </p:txBody>
      </p:sp>
      <p:sp>
        <p:nvSpPr>
          <p:cNvPr id="11" name="Espace réservé du texte 17">
            <a:extLst>
              <a:ext uri="{FF2B5EF4-FFF2-40B4-BE49-F238E27FC236}">
                <a16:creationId xmlns:a16="http://schemas.microsoft.com/office/drawing/2014/main" id="{B1443752-B219-497A-9E36-ACEEFFB59364}"/>
              </a:ext>
            </a:extLst>
          </p:cNvPr>
          <p:cNvSpPr>
            <a:spLocks noGrp="1"/>
          </p:cNvSpPr>
          <p:nvPr>
            <p:ph type="body" sz="quarter" idx="10" hasCustomPrompt="1"/>
          </p:nvPr>
        </p:nvSpPr>
        <p:spPr>
          <a:xfrm>
            <a:off x="1452562" y="460667"/>
            <a:ext cx="1042827" cy="292100"/>
          </a:xfrm>
          <a:solidFill>
            <a:schemeClr val="accent1"/>
          </a:solidFill>
        </p:spPr>
        <p:txBody>
          <a:bodyPr>
            <a:noAutofit/>
          </a:bodyPr>
          <a:lstStyle>
            <a:lvl1pPr marL="0" indent="0">
              <a:buNone/>
              <a:defRPr sz="1400">
                <a:solidFill>
                  <a:schemeClr val="bg2"/>
                </a:solidFill>
                <a:latin typeface="+mn-lt"/>
              </a:defRPr>
            </a:lvl1pPr>
            <a:lvl4pPr marL="1371600" indent="0">
              <a:buNone/>
              <a:defRPr/>
            </a:lvl4pPr>
          </a:lstStyle>
          <a:p>
            <a:pPr lvl="0"/>
            <a:r>
              <a:rPr lang="fr-FR" dirty="0"/>
              <a:t>Sous-titre</a:t>
            </a:r>
          </a:p>
        </p:txBody>
      </p:sp>
      <p:sp>
        <p:nvSpPr>
          <p:cNvPr id="16" name="Espace réservé du texte 15">
            <a:extLst>
              <a:ext uri="{FF2B5EF4-FFF2-40B4-BE49-F238E27FC236}">
                <a16:creationId xmlns:a16="http://schemas.microsoft.com/office/drawing/2014/main" id="{FC71F6F9-729F-4D7B-987E-F2CFDCC1DCAD}"/>
              </a:ext>
            </a:extLst>
          </p:cNvPr>
          <p:cNvSpPr>
            <a:spLocks noGrp="1"/>
          </p:cNvSpPr>
          <p:nvPr>
            <p:ph type="body" sz="quarter" idx="11" hasCustomPrompt="1"/>
          </p:nvPr>
        </p:nvSpPr>
        <p:spPr>
          <a:xfrm>
            <a:off x="1452562" y="1606476"/>
            <a:ext cx="10122911" cy="4683344"/>
          </a:xfrm>
        </p:spPr>
        <p:txBody>
          <a:bodyPr>
            <a:normAutofit/>
          </a:bodyPr>
          <a:lstStyle>
            <a:lvl1pPr marL="0" indent="0">
              <a:buNone/>
              <a:defRPr sz="2000" b="0">
                <a:solidFill>
                  <a:schemeClr val="tx2"/>
                </a:solidFill>
                <a:latin typeface="TT Norms Medium" panose="02000803030000020003" pitchFamily="50" charset="0"/>
              </a:defRPr>
            </a:lvl1pPr>
            <a:lvl2pPr marL="742950" indent="-285750">
              <a:buClr>
                <a:schemeClr val="accent3"/>
              </a:buClr>
              <a:buFont typeface="Arial" panose="020B0604020202020204" pitchFamily="34" charset="0"/>
              <a:buChar char="•"/>
              <a:defRPr sz="1800">
                <a:solidFill>
                  <a:schemeClr val="tx2"/>
                </a:solidFill>
                <a:latin typeface="+mn-lt"/>
              </a:defRPr>
            </a:lvl2pPr>
            <a:lvl3pPr marL="1200150" indent="-285750">
              <a:buClr>
                <a:schemeClr val="accent3"/>
              </a:buClr>
              <a:buFont typeface="Arial" panose="020B0604020202020204" pitchFamily="34" charset="0"/>
              <a:buChar char="•"/>
              <a:defRPr sz="1600">
                <a:solidFill>
                  <a:schemeClr val="tx2">
                    <a:lumMod val="60000"/>
                    <a:lumOff val="40000"/>
                  </a:schemeClr>
                </a:solidFill>
                <a:latin typeface="+mn-lt"/>
              </a:defRPr>
            </a:lvl3pPr>
            <a:lvl4pPr marL="1543050" indent="-171450">
              <a:buClr>
                <a:schemeClr val="accent3"/>
              </a:buClr>
              <a:buFont typeface="Arial" panose="020B0604020202020204" pitchFamily="34" charset="0"/>
              <a:buChar char="•"/>
              <a:defRPr sz="1400">
                <a:solidFill>
                  <a:schemeClr val="accent1">
                    <a:lumMod val="75000"/>
                  </a:schemeClr>
                </a:solidFill>
                <a:latin typeface="+mn-lt"/>
              </a:defRPr>
            </a:lvl4pPr>
            <a:lvl5pPr marL="2114550" indent="-285750">
              <a:buClr>
                <a:schemeClr val="accent3"/>
              </a:buClr>
              <a:buFont typeface="Arial" panose="020B0604020202020204" pitchFamily="34" charset="0"/>
              <a:buChar char="•"/>
              <a:defRPr sz="1200">
                <a:solidFill>
                  <a:schemeClr val="accent1"/>
                </a:solidFill>
                <a:latin typeface="+mn-lt"/>
              </a:defRPr>
            </a:lvl5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4" name="Rectangle 4">
            <a:extLst>
              <a:ext uri="{FF2B5EF4-FFF2-40B4-BE49-F238E27FC236}">
                <a16:creationId xmlns:a16="http://schemas.microsoft.com/office/drawing/2014/main" id="{D7B654BF-AA44-4293-B836-939891C8802B}"/>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5" name="AutoShape 32">
            <a:extLst>
              <a:ext uri="{FF2B5EF4-FFF2-40B4-BE49-F238E27FC236}">
                <a16:creationId xmlns:a16="http://schemas.microsoft.com/office/drawing/2014/main" id="{8FA375A1-011C-48E0-9180-24380B78AC4D}"/>
              </a:ext>
            </a:extLst>
          </p:cNvPr>
          <p:cNvSpPr>
            <a:spLocks noChangeArrowheads="1"/>
          </p:cNvSpPr>
          <p:nvPr/>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1" name="Rectangle 48">
            <a:extLst>
              <a:ext uri="{FF2B5EF4-FFF2-40B4-BE49-F238E27FC236}">
                <a16:creationId xmlns:a16="http://schemas.microsoft.com/office/drawing/2014/main" id="{81A88963-3947-495A-A6E1-0BA7AAFF65EB}"/>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0DE145EF-A5F7-484D-A5AB-088CD8E5A6EE}" type="datetime1">
              <a:rPr lang="fr-FR" smtClean="0"/>
              <a:t>08/10/2023</a:t>
            </a:fld>
            <a:endParaRPr lang="fr-FR" dirty="0"/>
          </a:p>
        </p:txBody>
      </p:sp>
      <p:cxnSp>
        <p:nvCxnSpPr>
          <p:cNvPr id="22" name="Straight Connector 8">
            <a:extLst>
              <a:ext uri="{FF2B5EF4-FFF2-40B4-BE49-F238E27FC236}">
                <a16:creationId xmlns:a16="http://schemas.microsoft.com/office/drawing/2014/main" id="{7CBA94BD-988B-4E12-8584-10E4F1622EC2}"/>
              </a:ext>
            </a:extLst>
          </p:cNvPr>
          <p:cNvCxnSpPr/>
          <p:nvPr/>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1EA55EFD-5FCC-49FA-8994-42D28C8250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4011799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re + sous-titre + contenu | Pied de page en ba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233AA-DA2B-42B3-B84F-61E10757CB57}"/>
              </a:ext>
            </a:extLst>
          </p:cNvPr>
          <p:cNvSpPr>
            <a:spLocks noGrp="1"/>
          </p:cNvSpPr>
          <p:nvPr>
            <p:ph type="title"/>
          </p:nvPr>
        </p:nvSpPr>
        <p:spPr>
          <a:xfrm>
            <a:off x="499781" y="446930"/>
            <a:ext cx="9089994" cy="775518"/>
          </a:xfrm>
        </p:spPr>
        <p:txBody>
          <a:bodyPr/>
          <a:lstStyle/>
          <a:p>
            <a:r>
              <a:rPr lang="fr-FR"/>
              <a:t>Modifiez le style du titre</a:t>
            </a:r>
          </a:p>
        </p:txBody>
      </p:sp>
      <p:sp>
        <p:nvSpPr>
          <p:cNvPr id="3" name="Rectangle 4">
            <a:extLst>
              <a:ext uri="{FF2B5EF4-FFF2-40B4-BE49-F238E27FC236}">
                <a16:creationId xmlns:a16="http://schemas.microsoft.com/office/drawing/2014/main" id="{5E3D0A25-84F0-4C93-A73D-242D01E09315}"/>
              </a:ext>
            </a:extLst>
          </p:cNvPr>
          <p:cNvSpPr>
            <a:spLocks noGrp="1" noChangeArrowheads="1"/>
          </p:cNvSpPr>
          <p:nvPr>
            <p:ph type="ftr" sz="quarter" idx="3"/>
          </p:nvPr>
        </p:nvSpPr>
        <p:spPr bwMode="auto">
          <a:xfrm>
            <a:off x="5647351" y="6431806"/>
            <a:ext cx="3835400"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r" eaLnBrk="1" hangingPunct="1">
              <a:lnSpc>
                <a:spcPct val="100000"/>
              </a:lnSpc>
              <a:buClrTx/>
              <a:buFontTx/>
              <a:buNone/>
              <a:defRPr sz="1100" b="0">
                <a:solidFill>
                  <a:schemeClr val="tx2"/>
                </a:solidFill>
                <a:latin typeface="+mn-lt"/>
                <a:cs typeface="Arial" charset="0"/>
              </a:defRPr>
            </a:lvl1pPr>
          </a:lstStyle>
          <a:p>
            <a:pPr>
              <a:defRPr/>
            </a:pPr>
            <a:r>
              <a:rPr lang="en-US"/>
              <a:t>Modèle global PowerPoint</a:t>
            </a:r>
            <a:endParaRPr lang="en-US" dirty="0"/>
          </a:p>
        </p:txBody>
      </p:sp>
      <p:sp>
        <p:nvSpPr>
          <p:cNvPr id="4" name="AutoShape 32">
            <a:extLst>
              <a:ext uri="{FF2B5EF4-FFF2-40B4-BE49-F238E27FC236}">
                <a16:creationId xmlns:a16="http://schemas.microsoft.com/office/drawing/2014/main" id="{E70E0905-9CF2-4976-8BE6-055A1FF92AFC}"/>
              </a:ext>
            </a:extLst>
          </p:cNvPr>
          <p:cNvSpPr>
            <a:spLocks noChangeArrowheads="1"/>
          </p:cNvSpPr>
          <p:nvPr/>
        </p:nvSpPr>
        <p:spPr bwMode="auto">
          <a:xfrm>
            <a:off x="11403339" y="6424864"/>
            <a:ext cx="557213"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lnSpc>
                <a:spcPts val="1600"/>
              </a:lnSpc>
              <a:buClr>
                <a:srgbClr val="6699FF"/>
              </a:buClr>
              <a:buFont typeface="Arial" panose="020B0604020202020204" pitchFamily="34" charset="0"/>
              <a:buNone/>
            </a:pPr>
            <a:fld id="{D7C2F777-2DE6-4CC3-BDA2-D0E11491CA67}" type="slidenum">
              <a:rPr lang="en-US" altLang="fr-FR" sz="1100" b="0">
                <a:solidFill>
                  <a:schemeClr val="tx2"/>
                </a:solidFill>
                <a:latin typeface="+mn-lt"/>
              </a:rPr>
              <a:pPr algn="ctr" eaLnBrk="1" hangingPunct="1">
                <a:lnSpc>
                  <a:spcPts val="1600"/>
                </a:lnSpc>
                <a:buClr>
                  <a:srgbClr val="6699FF"/>
                </a:buClr>
                <a:buFont typeface="Arial" panose="020B0604020202020204" pitchFamily="34" charset="0"/>
                <a:buNone/>
              </a:pPr>
              <a:t>‹N°›</a:t>
            </a:fld>
            <a:endParaRPr lang="fr-FR" altLang="fr-FR" sz="1100" b="0" dirty="0">
              <a:solidFill>
                <a:schemeClr val="tx2"/>
              </a:solidFill>
              <a:latin typeface="+mn-lt"/>
            </a:endParaRPr>
          </a:p>
        </p:txBody>
      </p:sp>
      <p:sp>
        <p:nvSpPr>
          <p:cNvPr id="5" name="Rectangle 48">
            <a:extLst>
              <a:ext uri="{FF2B5EF4-FFF2-40B4-BE49-F238E27FC236}">
                <a16:creationId xmlns:a16="http://schemas.microsoft.com/office/drawing/2014/main" id="{D530A40D-5CF7-4459-90DC-C64564D25EAA}"/>
              </a:ext>
            </a:extLst>
          </p:cNvPr>
          <p:cNvSpPr>
            <a:spLocks noGrp="1" noChangeArrowheads="1"/>
          </p:cNvSpPr>
          <p:nvPr>
            <p:ph type="dt" sz="half" idx="2"/>
          </p:nvPr>
        </p:nvSpPr>
        <p:spPr bwMode="auto">
          <a:xfrm>
            <a:off x="9634070" y="6433394"/>
            <a:ext cx="1720850"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a:solidFill>
                  <a:schemeClr val="tx2"/>
                </a:solidFill>
                <a:latin typeface="+mn-lt"/>
                <a:cs typeface="Arial" charset="0"/>
              </a:defRPr>
            </a:lvl1pPr>
          </a:lstStyle>
          <a:p>
            <a:pPr>
              <a:defRPr/>
            </a:pPr>
            <a:fld id="{C0166610-8237-47C3-8EDC-1B9C49659995}" type="datetime1">
              <a:rPr lang="fr-FR" smtClean="0"/>
              <a:t>08/10/2023</a:t>
            </a:fld>
            <a:endParaRPr lang="fr-FR" dirty="0"/>
          </a:p>
        </p:txBody>
      </p:sp>
      <p:pic>
        <p:nvPicPr>
          <p:cNvPr id="6" name="Image 5">
            <a:extLst>
              <a:ext uri="{FF2B5EF4-FFF2-40B4-BE49-F238E27FC236}">
                <a16:creationId xmlns:a16="http://schemas.microsoft.com/office/drawing/2014/main" id="{9BC11D81-9FBF-41F3-9BE0-78400F8C74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448" y="6541344"/>
            <a:ext cx="536667" cy="165100"/>
          </a:xfrm>
          <a:prstGeom prst="rect">
            <a:avLst/>
          </a:prstGeom>
        </p:spPr>
      </p:pic>
      <p:cxnSp>
        <p:nvCxnSpPr>
          <p:cNvPr id="7" name="Connecteur droit 6">
            <a:extLst>
              <a:ext uri="{FF2B5EF4-FFF2-40B4-BE49-F238E27FC236}">
                <a16:creationId xmlns:a16="http://schemas.microsoft.com/office/drawing/2014/main" id="{F3730A62-C66D-49EF-89F4-5FF9B70A4D41}"/>
              </a:ext>
            </a:extLst>
          </p:cNvPr>
          <p:cNvCxnSpPr>
            <a:cxnSpLocks/>
          </p:cNvCxnSpPr>
          <p:nvPr/>
        </p:nvCxnSpPr>
        <p:spPr bwMode="auto">
          <a:xfrm>
            <a:off x="0" y="6349127"/>
            <a:ext cx="12192000" cy="0"/>
          </a:xfrm>
          <a:prstGeom prst="line">
            <a:avLst/>
          </a:prstGeom>
          <a:solidFill>
            <a:schemeClr val="bg1"/>
          </a:solidFill>
          <a:ln w="3175" cap="flat" cmpd="sng" algn="ctr">
            <a:solidFill>
              <a:srgbClr val="D7D7E7"/>
            </a:solidFill>
            <a:prstDash val="solid"/>
            <a:round/>
            <a:headEnd type="none" w="med" len="med"/>
            <a:tailEnd type="none" w="med" len="med"/>
          </a:ln>
          <a:effectLst/>
        </p:spPr>
      </p:cxnSp>
      <p:sp>
        <p:nvSpPr>
          <p:cNvPr id="8" name="Text Placeholder 2">
            <a:extLst>
              <a:ext uri="{FF2B5EF4-FFF2-40B4-BE49-F238E27FC236}">
                <a16:creationId xmlns:a16="http://schemas.microsoft.com/office/drawing/2014/main" id="{F3D09CC8-AF3A-48A1-B96F-5E923C2EDE42}"/>
              </a:ext>
            </a:extLst>
          </p:cNvPr>
          <p:cNvSpPr>
            <a:spLocks noGrp="1"/>
          </p:cNvSpPr>
          <p:nvPr>
            <p:ph idx="1"/>
          </p:nvPr>
        </p:nvSpPr>
        <p:spPr>
          <a:xfrm>
            <a:off x="499781" y="1224286"/>
            <a:ext cx="11179601" cy="4932625"/>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Espace réservé du texte 17">
            <a:extLst>
              <a:ext uri="{FF2B5EF4-FFF2-40B4-BE49-F238E27FC236}">
                <a16:creationId xmlns:a16="http://schemas.microsoft.com/office/drawing/2014/main" id="{E8CAC4A1-5EB8-49AE-9D55-F6B3FA67F9BD}"/>
              </a:ext>
            </a:extLst>
          </p:cNvPr>
          <p:cNvSpPr>
            <a:spLocks noGrp="1"/>
          </p:cNvSpPr>
          <p:nvPr>
            <p:ph type="body" sz="quarter" idx="10" hasCustomPrompt="1"/>
          </p:nvPr>
        </p:nvSpPr>
        <p:spPr>
          <a:xfrm>
            <a:off x="499781" y="157716"/>
            <a:ext cx="1042827" cy="292100"/>
          </a:xfrm>
          <a:solidFill>
            <a:schemeClr val="accent1"/>
          </a:solidFill>
        </p:spPr>
        <p:txBody>
          <a:bodyPr>
            <a:noAutofit/>
          </a:bodyPr>
          <a:lstStyle>
            <a:lvl1pPr marL="0" indent="0">
              <a:buNone/>
              <a:defRPr sz="1400">
                <a:solidFill>
                  <a:schemeClr val="bg2"/>
                </a:solidFill>
                <a:latin typeface="+mn-lt"/>
              </a:defRPr>
            </a:lvl1pPr>
            <a:lvl4pPr marL="1371600" indent="0">
              <a:buNone/>
              <a:defRPr/>
            </a:lvl4pPr>
          </a:lstStyle>
          <a:p>
            <a:pPr lvl="0"/>
            <a:r>
              <a:rPr lang="fr-FR" dirty="0"/>
              <a:t>Sous-titre</a:t>
            </a:r>
          </a:p>
        </p:txBody>
      </p:sp>
    </p:spTree>
    <p:extLst>
      <p:ext uri="{BB962C8B-B14F-4D97-AF65-F5344CB8AC3E}">
        <p14:creationId xmlns:p14="http://schemas.microsoft.com/office/powerpoint/2010/main" val="600908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re + 2 blocs text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C4C1BA-C581-46F7-A17D-3E02D1251920}"/>
              </a:ext>
            </a:extLst>
          </p:cNvPr>
          <p:cNvSpPr>
            <a:spLocks noGrp="1"/>
          </p:cNvSpPr>
          <p:nvPr>
            <p:ph type="title"/>
          </p:nvPr>
        </p:nvSpPr>
        <p:spPr>
          <a:xfrm>
            <a:off x="1340901" y="784936"/>
            <a:ext cx="10012897" cy="912719"/>
          </a:xfrm>
        </p:spPr>
        <p:txBody>
          <a:bodyPr>
            <a:noAutofit/>
          </a:bodyPr>
          <a:lstStyle>
            <a:lvl1pPr algn="l">
              <a:lnSpc>
                <a:spcPct val="100000"/>
              </a:lnSpc>
              <a:defRPr sz="3600">
                <a:solidFill>
                  <a:schemeClr val="tx2"/>
                </a:solidFill>
                <a:latin typeface="+mn-lt"/>
              </a:defRPr>
            </a:lvl1pPr>
          </a:lstStyle>
          <a:p>
            <a:r>
              <a:rPr lang="fr-FR"/>
              <a:t>Modifiez le style du titre</a:t>
            </a:r>
            <a:endParaRPr lang="fr-FR" dirty="0"/>
          </a:p>
        </p:txBody>
      </p:sp>
      <p:sp>
        <p:nvSpPr>
          <p:cNvPr id="17" name="Espace réservé du texte 17">
            <a:extLst>
              <a:ext uri="{FF2B5EF4-FFF2-40B4-BE49-F238E27FC236}">
                <a16:creationId xmlns:a16="http://schemas.microsoft.com/office/drawing/2014/main" id="{BF15AC16-5D6A-4B8D-8C40-17858D0FD307}"/>
              </a:ext>
            </a:extLst>
          </p:cNvPr>
          <p:cNvSpPr>
            <a:spLocks noGrp="1"/>
          </p:cNvSpPr>
          <p:nvPr>
            <p:ph type="body" sz="quarter" idx="10" hasCustomPrompt="1"/>
          </p:nvPr>
        </p:nvSpPr>
        <p:spPr>
          <a:xfrm>
            <a:off x="1340901" y="417598"/>
            <a:ext cx="986661" cy="292100"/>
          </a:xfrm>
          <a:solidFill>
            <a:schemeClr val="accent1"/>
          </a:solidFill>
        </p:spPr>
        <p:txBody>
          <a:bodyPr>
            <a:noAutofit/>
          </a:bodyPr>
          <a:lstStyle>
            <a:lvl1pPr marL="0" indent="0" algn="l">
              <a:buNone/>
              <a:defRPr sz="1200">
                <a:solidFill>
                  <a:schemeClr val="bg2"/>
                </a:solidFill>
                <a:latin typeface="+mn-lt"/>
              </a:defRPr>
            </a:lvl1pPr>
            <a:lvl4pPr marL="1371600" indent="0">
              <a:buNone/>
              <a:defRPr/>
            </a:lvl4pPr>
          </a:lstStyle>
          <a:p>
            <a:pPr lvl="0"/>
            <a:r>
              <a:rPr lang="fr-FR" dirty="0"/>
              <a:t>Sous-titre</a:t>
            </a:r>
          </a:p>
        </p:txBody>
      </p:sp>
      <p:sp>
        <p:nvSpPr>
          <p:cNvPr id="19" name="Espace réservé du texte 18">
            <a:extLst>
              <a:ext uri="{FF2B5EF4-FFF2-40B4-BE49-F238E27FC236}">
                <a16:creationId xmlns:a16="http://schemas.microsoft.com/office/drawing/2014/main" id="{8FFDA980-6FA8-45E7-9275-7AE24C2A942A}"/>
              </a:ext>
            </a:extLst>
          </p:cNvPr>
          <p:cNvSpPr>
            <a:spLocks noGrp="1"/>
          </p:cNvSpPr>
          <p:nvPr>
            <p:ph type="body" sz="quarter" idx="11" hasCustomPrompt="1"/>
          </p:nvPr>
        </p:nvSpPr>
        <p:spPr>
          <a:xfrm>
            <a:off x="1340901" y="3026630"/>
            <a:ext cx="3676261" cy="3399432"/>
          </a:xfrm>
        </p:spPr>
        <p:txBody>
          <a:bodyPr>
            <a:normAutofit/>
          </a:bodyPr>
          <a:lstStyle>
            <a:lvl1pPr marL="0" indent="0">
              <a:lnSpc>
                <a:spcPct val="100000"/>
              </a:lnSpc>
              <a:buNone/>
              <a:defRPr sz="1400">
                <a:solidFill>
                  <a:schemeClr val="tx2"/>
                </a:solidFill>
                <a:latin typeface="+mn-lt"/>
              </a:defRPr>
            </a:lvl1pPr>
          </a:lstStyle>
          <a:p>
            <a:pPr lvl="0"/>
            <a:r>
              <a:rPr lang="fr-FR" dirty="0"/>
              <a:t>Paragraphe</a:t>
            </a:r>
          </a:p>
        </p:txBody>
      </p:sp>
      <p:sp>
        <p:nvSpPr>
          <p:cNvPr id="20" name="Espace réservé du texte 18">
            <a:extLst>
              <a:ext uri="{FF2B5EF4-FFF2-40B4-BE49-F238E27FC236}">
                <a16:creationId xmlns:a16="http://schemas.microsoft.com/office/drawing/2014/main" id="{06A541A1-FAC9-4C04-807C-DAD093BFB58D}"/>
              </a:ext>
            </a:extLst>
          </p:cNvPr>
          <p:cNvSpPr>
            <a:spLocks noGrp="1"/>
          </p:cNvSpPr>
          <p:nvPr>
            <p:ph type="body" sz="quarter" idx="12" hasCustomPrompt="1"/>
          </p:nvPr>
        </p:nvSpPr>
        <p:spPr>
          <a:xfrm>
            <a:off x="5372457" y="3040971"/>
            <a:ext cx="3676261" cy="3399431"/>
          </a:xfrm>
        </p:spPr>
        <p:txBody>
          <a:bodyPr>
            <a:normAutofit/>
          </a:bodyPr>
          <a:lstStyle>
            <a:lvl1pPr marL="0" indent="0">
              <a:lnSpc>
                <a:spcPct val="100000"/>
              </a:lnSpc>
              <a:buNone/>
              <a:defRPr sz="1400">
                <a:solidFill>
                  <a:schemeClr val="tx2"/>
                </a:solidFill>
                <a:latin typeface="+mn-lt"/>
              </a:defRPr>
            </a:lvl1pPr>
          </a:lstStyle>
          <a:p>
            <a:pPr lvl="0"/>
            <a:r>
              <a:rPr lang="fr-FR" dirty="0"/>
              <a:t>Paragraphe</a:t>
            </a:r>
          </a:p>
        </p:txBody>
      </p:sp>
      <p:sp>
        <p:nvSpPr>
          <p:cNvPr id="22" name="Rectangle 4">
            <a:extLst>
              <a:ext uri="{FF2B5EF4-FFF2-40B4-BE49-F238E27FC236}">
                <a16:creationId xmlns:a16="http://schemas.microsoft.com/office/drawing/2014/main" id="{7C1105AE-1198-4144-839A-A87365A3340F}"/>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23" name="AutoShape 32">
            <a:extLst>
              <a:ext uri="{FF2B5EF4-FFF2-40B4-BE49-F238E27FC236}">
                <a16:creationId xmlns:a16="http://schemas.microsoft.com/office/drawing/2014/main" id="{ECD625E6-E3B5-47FD-A4E7-ED0D87F69641}"/>
              </a:ext>
            </a:extLst>
          </p:cNvPr>
          <p:cNvSpPr>
            <a:spLocks noChangeArrowheads="1"/>
          </p:cNvSpPr>
          <p:nvPr/>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6" name="Rectangle 48">
            <a:extLst>
              <a:ext uri="{FF2B5EF4-FFF2-40B4-BE49-F238E27FC236}">
                <a16:creationId xmlns:a16="http://schemas.microsoft.com/office/drawing/2014/main" id="{70FCF0E9-8BC5-4B2D-A953-799076B3756B}"/>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00CC15AB-6627-452F-BD1B-F79706D73347}" type="datetime1">
              <a:rPr lang="fr-FR" smtClean="0"/>
              <a:t>08/10/2023</a:t>
            </a:fld>
            <a:endParaRPr lang="fr-FR" dirty="0"/>
          </a:p>
        </p:txBody>
      </p:sp>
      <p:cxnSp>
        <p:nvCxnSpPr>
          <p:cNvPr id="27" name="Straight Connector 8">
            <a:extLst>
              <a:ext uri="{FF2B5EF4-FFF2-40B4-BE49-F238E27FC236}">
                <a16:creationId xmlns:a16="http://schemas.microsoft.com/office/drawing/2014/main" id="{1474F406-24FA-41F5-81FF-7C63F54BB0D4}"/>
              </a:ext>
            </a:extLst>
          </p:cNvPr>
          <p:cNvCxnSpPr/>
          <p:nvPr/>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8" name="Image 27">
            <a:extLst>
              <a:ext uri="{FF2B5EF4-FFF2-40B4-BE49-F238E27FC236}">
                <a16:creationId xmlns:a16="http://schemas.microsoft.com/office/drawing/2014/main" id="{77D94B37-A414-4114-890F-E504421180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
        <p:nvSpPr>
          <p:cNvPr id="12" name="Espace réservé du texte 11">
            <a:extLst>
              <a:ext uri="{FF2B5EF4-FFF2-40B4-BE49-F238E27FC236}">
                <a16:creationId xmlns:a16="http://schemas.microsoft.com/office/drawing/2014/main" id="{8FC0862D-DE04-4ACF-806A-DC07D55193ED}"/>
              </a:ext>
            </a:extLst>
          </p:cNvPr>
          <p:cNvSpPr>
            <a:spLocks noGrp="1"/>
          </p:cNvSpPr>
          <p:nvPr>
            <p:ph type="body" sz="quarter" idx="18" hasCustomPrompt="1"/>
          </p:nvPr>
        </p:nvSpPr>
        <p:spPr>
          <a:xfrm>
            <a:off x="1341438" y="2614476"/>
            <a:ext cx="3675062" cy="412750"/>
          </a:xfrm>
        </p:spPr>
        <p:txBody>
          <a:bodyPr/>
          <a:lstStyle>
            <a:lvl1pPr marL="0" indent="0">
              <a:buNone/>
              <a:defRPr sz="1800">
                <a:solidFill>
                  <a:schemeClr val="accent1"/>
                </a:solidFill>
                <a:latin typeface="+mn-lt"/>
              </a:defRPr>
            </a:lvl1pPr>
          </a:lstStyle>
          <a:p>
            <a:pPr lvl="0"/>
            <a:r>
              <a:rPr lang="fr-FR" dirty="0"/>
              <a:t>Titre</a:t>
            </a:r>
          </a:p>
        </p:txBody>
      </p:sp>
      <p:sp>
        <p:nvSpPr>
          <p:cNvPr id="29" name="Espace réservé du texte 11">
            <a:extLst>
              <a:ext uri="{FF2B5EF4-FFF2-40B4-BE49-F238E27FC236}">
                <a16:creationId xmlns:a16="http://schemas.microsoft.com/office/drawing/2014/main" id="{4B9EBF0B-7374-4037-9170-199F3EC1DBEE}"/>
              </a:ext>
            </a:extLst>
          </p:cNvPr>
          <p:cNvSpPr>
            <a:spLocks noGrp="1"/>
          </p:cNvSpPr>
          <p:nvPr>
            <p:ph type="body" sz="quarter" idx="19" hasCustomPrompt="1"/>
          </p:nvPr>
        </p:nvSpPr>
        <p:spPr>
          <a:xfrm>
            <a:off x="5372457" y="2612825"/>
            <a:ext cx="3675062" cy="412750"/>
          </a:xfrm>
        </p:spPr>
        <p:txBody>
          <a:bodyPr/>
          <a:lstStyle>
            <a:lvl1pPr marL="0" indent="0">
              <a:buNone/>
              <a:defRPr sz="1800">
                <a:solidFill>
                  <a:schemeClr val="accent1"/>
                </a:solidFill>
                <a:latin typeface="+mn-lt"/>
              </a:defRPr>
            </a:lvl1pPr>
          </a:lstStyle>
          <a:p>
            <a:pPr lvl="0"/>
            <a:r>
              <a:rPr lang="fr-FR" dirty="0"/>
              <a:t>Titre</a:t>
            </a:r>
          </a:p>
        </p:txBody>
      </p:sp>
    </p:spTree>
    <p:extLst>
      <p:ext uri="{BB962C8B-B14F-4D97-AF65-F5344CB8AC3E}">
        <p14:creationId xmlns:p14="http://schemas.microsoft.com/office/powerpoint/2010/main" val="3597311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ptures d'écrans pc">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66E809A-1E4A-430D-8B80-CD8044A78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4650" y="1272978"/>
            <a:ext cx="5458439" cy="4351468"/>
          </a:xfrm>
          <a:prstGeom prst="rect">
            <a:avLst/>
          </a:prstGeom>
          <a:effectLst>
            <a:outerShdw blurRad="190500" dist="63500" dir="2700000" sx="101000" sy="101000" algn="tl" rotWithShape="0">
              <a:schemeClr val="tx2">
                <a:lumMod val="50000"/>
                <a:alpha val="10000"/>
              </a:schemeClr>
            </a:outerShdw>
          </a:effectLst>
        </p:spPr>
      </p:pic>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14" name="Espace réservé pour une image  13">
            <a:extLst>
              <a:ext uri="{FF2B5EF4-FFF2-40B4-BE49-F238E27FC236}">
                <a16:creationId xmlns:a16="http://schemas.microsoft.com/office/drawing/2014/main" id="{3D1D40B6-7DC6-4113-AE26-E09666C575E3}"/>
              </a:ext>
            </a:extLst>
          </p:cNvPr>
          <p:cNvSpPr>
            <a:spLocks noGrp="1"/>
          </p:cNvSpPr>
          <p:nvPr>
            <p:ph type="pic" sz="quarter" idx="20"/>
          </p:nvPr>
        </p:nvSpPr>
        <p:spPr>
          <a:xfrm>
            <a:off x="5304387" y="2327171"/>
            <a:ext cx="3371301" cy="2075817"/>
          </a:xfrm>
          <a:pattFill prst="pct5">
            <a:fgClr>
              <a:schemeClr val="tx2"/>
            </a:fgClr>
            <a:bgClr>
              <a:schemeClr val="bg1"/>
            </a:bgClr>
          </a:pattFill>
        </p:spPr>
        <p:txBody>
          <a:bodyPr/>
          <a:lstStyle>
            <a:lvl1pPr>
              <a:defRPr>
                <a:solidFill>
                  <a:schemeClr val="bg1"/>
                </a:solidFill>
              </a:defRPr>
            </a:lvl1pPr>
          </a:lstStyle>
          <a:p>
            <a:r>
              <a:rPr lang="fr-FR"/>
              <a:t>Cliquez sur l'icône pour ajouter une image</a:t>
            </a:r>
            <a:endParaRPr lang="fr-FR" dirty="0"/>
          </a:p>
        </p:txBody>
      </p:sp>
      <p:sp>
        <p:nvSpPr>
          <p:cNvPr id="15" name="Espace réservé pour une image  13">
            <a:extLst>
              <a:ext uri="{FF2B5EF4-FFF2-40B4-BE49-F238E27FC236}">
                <a16:creationId xmlns:a16="http://schemas.microsoft.com/office/drawing/2014/main" id="{E86A2A27-D479-4A63-8FA1-DB30249AA3C9}"/>
              </a:ext>
            </a:extLst>
          </p:cNvPr>
          <p:cNvSpPr>
            <a:spLocks noGrp="1"/>
          </p:cNvSpPr>
          <p:nvPr>
            <p:ph type="pic" sz="quarter" idx="21"/>
          </p:nvPr>
        </p:nvSpPr>
        <p:spPr>
          <a:xfrm>
            <a:off x="9077175" y="2327170"/>
            <a:ext cx="3371301" cy="2075817"/>
          </a:xfrm>
          <a:pattFill prst="pct5">
            <a:fgClr>
              <a:schemeClr val="tx2"/>
            </a:fgClr>
            <a:bgClr>
              <a:schemeClr val="bg1"/>
            </a:bgClr>
          </a:pattFill>
        </p:spPr>
        <p:txBody>
          <a:bodyPr/>
          <a:lstStyle>
            <a:lvl1pPr>
              <a:defRPr>
                <a:solidFill>
                  <a:schemeClr val="bg1"/>
                </a:solidFill>
              </a:defRPr>
            </a:lvl1pPr>
          </a:lstStyle>
          <a:p>
            <a:r>
              <a:rPr lang="fr-FR"/>
              <a:t>Cliquez sur l'icône pour ajouter une image</a:t>
            </a:r>
            <a:endParaRPr lang="fr-FR" dirty="0"/>
          </a:p>
        </p:txBody>
      </p:sp>
      <p:sp>
        <p:nvSpPr>
          <p:cNvPr id="12" name="Rectangle 4">
            <a:extLst>
              <a:ext uri="{FF2B5EF4-FFF2-40B4-BE49-F238E27FC236}">
                <a16:creationId xmlns:a16="http://schemas.microsoft.com/office/drawing/2014/main" id="{EB929EB4-E96C-4449-8AF9-0220BDC67CC8}"/>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3" name="AutoShape 32">
            <a:extLst>
              <a:ext uri="{FF2B5EF4-FFF2-40B4-BE49-F238E27FC236}">
                <a16:creationId xmlns:a16="http://schemas.microsoft.com/office/drawing/2014/main" id="{805C3F4D-711D-41CD-9121-47E2DC598712}"/>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6" name="Rectangle 48">
            <a:extLst>
              <a:ext uri="{FF2B5EF4-FFF2-40B4-BE49-F238E27FC236}">
                <a16:creationId xmlns:a16="http://schemas.microsoft.com/office/drawing/2014/main" id="{A206A4A1-DE3D-4F83-965F-1E1BD0B37C77}"/>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7" name="Straight Connector 8">
            <a:extLst>
              <a:ext uri="{FF2B5EF4-FFF2-40B4-BE49-F238E27FC236}">
                <a16:creationId xmlns:a16="http://schemas.microsoft.com/office/drawing/2014/main" id="{CCFD4F4B-956A-4F88-BA03-ECAE3783E188}"/>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19F9E635-A03C-4440-9585-5C92276E89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38486060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ous Titre Principal 2 + Image + carte - Fond ble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BE8D5-B767-400E-892F-0257894F0D54}"/>
              </a:ext>
            </a:extLst>
          </p:cNvPr>
          <p:cNvSpPr/>
          <p:nvPr/>
        </p:nvSpPr>
        <p:spPr>
          <a:xfrm>
            <a:off x="0" y="-2"/>
            <a:ext cx="12192000"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TT Norms Regular"/>
              <a:ea typeface="+mn-ea"/>
              <a:cs typeface="+mn-cs"/>
            </a:endParaRPr>
          </a:p>
        </p:txBody>
      </p:sp>
      <p:sp>
        <p:nvSpPr>
          <p:cNvPr id="7" name="Title 4">
            <a:extLst>
              <a:ext uri="{FF2B5EF4-FFF2-40B4-BE49-F238E27FC236}">
                <a16:creationId xmlns:a16="http://schemas.microsoft.com/office/drawing/2014/main" id="{75994290-3A15-4D8C-A048-A766F0EBBE77}"/>
              </a:ext>
            </a:extLst>
          </p:cNvPr>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5" name="Image 4">
            <a:extLst>
              <a:ext uri="{FF2B5EF4-FFF2-40B4-BE49-F238E27FC236}">
                <a16:creationId xmlns:a16="http://schemas.microsoft.com/office/drawing/2014/main" id="{FEB4D1B4-59B6-4BD8-9681-3EF016325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0458" y="1319935"/>
            <a:ext cx="3807084" cy="3888726"/>
          </a:xfrm>
          <a:prstGeom prst="rect">
            <a:avLst/>
          </a:prstGeom>
        </p:spPr>
      </p:pic>
      <p:sp>
        <p:nvSpPr>
          <p:cNvPr id="9" name="Espace réservé pour une image  3">
            <a:extLst>
              <a:ext uri="{FF2B5EF4-FFF2-40B4-BE49-F238E27FC236}">
                <a16:creationId xmlns:a16="http://schemas.microsoft.com/office/drawing/2014/main" id="{31812BC9-EFCA-472F-9CC2-E2A9E093DF9B}"/>
              </a:ext>
            </a:extLst>
          </p:cNvPr>
          <p:cNvSpPr>
            <a:spLocks noGrp="1"/>
          </p:cNvSpPr>
          <p:nvPr>
            <p:ph type="pic" sz="quarter" idx="11" hasCustomPrompt="1"/>
          </p:nvPr>
        </p:nvSpPr>
        <p:spPr>
          <a:xfrm>
            <a:off x="1866900" y="4701581"/>
            <a:ext cx="764534" cy="764533"/>
          </a:xfrm>
          <a:prstGeom prst="ellipse">
            <a:avLst/>
          </a:prstGeom>
          <a:pattFill prst="pct20">
            <a:fgClr>
              <a:schemeClr val="tx1"/>
            </a:fgClr>
            <a:bgClr>
              <a:schemeClr val="bg1"/>
            </a:bgClr>
          </a:pattFill>
          <a:ln>
            <a:noFill/>
          </a:ln>
        </p:spPr>
        <p:txBody>
          <a:bodyPr>
            <a:normAutofit/>
          </a:bodyPr>
          <a:lstStyle>
            <a:lvl1pPr>
              <a:defRPr sz="100">
                <a:solidFill>
                  <a:schemeClr val="bg1"/>
                </a:solidFill>
              </a:defRPr>
            </a:lvl1pPr>
          </a:lstStyle>
          <a:p>
            <a:r>
              <a:rPr lang="fr-FR" dirty="0"/>
              <a:t> </a:t>
            </a:r>
          </a:p>
        </p:txBody>
      </p:sp>
      <p:sp>
        <p:nvSpPr>
          <p:cNvPr id="10" name="Espace réservé du texte 10">
            <a:extLst>
              <a:ext uri="{FF2B5EF4-FFF2-40B4-BE49-F238E27FC236}">
                <a16:creationId xmlns:a16="http://schemas.microsoft.com/office/drawing/2014/main" id="{2F0C4DC6-3242-4A2E-943A-DEAF37D80143}"/>
              </a:ext>
            </a:extLst>
          </p:cNvPr>
          <p:cNvSpPr>
            <a:spLocks noGrp="1"/>
          </p:cNvSpPr>
          <p:nvPr>
            <p:ph type="body" sz="quarter" idx="15" hasCustomPrompt="1"/>
          </p:nvPr>
        </p:nvSpPr>
        <p:spPr>
          <a:xfrm>
            <a:off x="2991558" y="4919694"/>
            <a:ext cx="3104442" cy="328305"/>
          </a:xfrm>
        </p:spPr>
        <p:txBody>
          <a:bodyPr>
            <a:normAutofit/>
          </a:bodyPr>
          <a:lstStyle>
            <a:lvl1pPr marL="0" indent="0" algn="l">
              <a:buFontTx/>
              <a:buNone/>
              <a:defRPr sz="1200">
                <a:solidFill>
                  <a:schemeClr val="tx1"/>
                </a:solidFill>
                <a:latin typeface="TT Norms Regular" panose="02000503030000020003" pitchFamily="50" charset="0"/>
              </a:defRPr>
            </a:lvl1pPr>
            <a:lvl2pPr algn="ctr">
              <a:defRPr sz="1000">
                <a:solidFill>
                  <a:schemeClr val="accent1"/>
                </a:solidFill>
              </a:defRPr>
            </a:lvl2pPr>
          </a:lstStyle>
          <a:p>
            <a:pPr lvl="0"/>
            <a:r>
              <a:rPr lang="fr-FR" dirty="0"/>
              <a:t>Etablissement</a:t>
            </a:r>
          </a:p>
        </p:txBody>
      </p:sp>
      <p:sp>
        <p:nvSpPr>
          <p:cNvPr id="14" name="Rectangle 4">
            <a:extLst>
              <a:ext uri="{FF2B5EF4-FFF2-40B4-BE49-F238E27FC236}">
                <a16:creationId xmlns:a16="http://schemas.microsoft.com/office/drawing/2014/main" id="{5A7E11C0-9B5C-4510-A8FF-6A74CAA8084E}"/>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5" name="AutoShape 32">
            <a:extLst>
              <a:ext uri="{FF2B5EF4-FFF2-40B4-BE49-F238E27FC236}">
                <a16:creationId xmlns:a16="http://schemas.microsoft.com/office/drawing/2014/main" id="{38682AF1-0C2E-4A14-9A2A-9FA93FD1FA89}"/>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6" name="Rectangle 48">
            <a:extLst>
              <a:ext uri="{FF2B5EF4-FFF2-40B4-BE49-F238E27FC236}">
                <a16:creationId xmlns:a16="http://schemas.microsoft.com/office/drawing/2014/main" id="{C4EA42A9-E74E-4744-A0A1-8FB3FA32B938}"/>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7" name="Straight Connector 8">
            <a:extLst>
              <a:ext uri="{FF2B5EF4-FFF2-40B4-BE49-F238E27FC236}">
                <a16:creationId xmlns:a16="http://schemas.microsoft.com/office/drawing/2014/main" id="{3DA7BB10-E4BD-495B-8096-901AF6E91C9A}"/>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5A95DA7A-11AE-4E6F-A0FF-5790F93F55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345614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tervenants - 4 photos + text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996125"/>
            <a:ext cx="8477747" cy="745212"/>
          </a:xfrm>
        </p:spPr>
        <p:txBody>
          <a:bodyPr/>
          <a:lstStyle>
            <a:lvl1pPr algn="ct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4" name="Espace réservé pour une image  3">
            <a:extLst>
              <a:ext uri="{FF2B5EF4-FFF2-40B4-BE49-F238E27FC236}">
                <a16:creationId xmlns:a16="http://schemas.microsoft.com/office/drawing/2014/main" id="{BFE98CFC-BC2A-4640-9864-51F358BD8418}"/>
              </a:ext>
            </a:extLst>
          </p:cNvPr>
          <p:cNvSpPr>
            <a:spLocks noGrp="1"/>
          </p:cNvSpPr>
          <p:nvPr>
            <p:ph type="pic" sz="quarter" idx="11"/>
          </p:nvPr>
        </p:nvSpPr>
        <p:spPr>
          <a:xfrm>
            <a:off x="2418991" y="2756282"/>
            <a:ext cx="1345436" cy="1345435"/>
          </a:xfrm>
          <a:prstGeom prst="ellipse">
            <a:avLst/>
          </a:prstGeom>
          <a:pattFill prst="pct20">
            <a:fgClr>
              <a:schemeClr val="tx1"/>
            </a:fgClr>
            <a:bgClr>
              <a:schemeClr val="bg1"/>
            </a:bgClr>
          </a:pattFill>
          <a:ln>
            <a:noFill/>
          </a:ln>
        </p:spPr>
        <p:txBody>
          <a:bodyPr>
            <a:normAutofit/>
          </a:bodyPr>
          <a:lstStyle>
            <a:lvl1pPr>
              <a:defRPr sz="100">
                <a:solidFill>
                  <a:schemeClr val="bg1"/>
                </a:solidFill>
              </a:defRPr>
            </a:lvl1pPr>
          </a:lstStyle>
          <a:p>
            <a:r>
              <a:rPr lang="fr-FR"/>
              <a:t>Cliquez sur l'icône pour ajouter une image</a:t>
            </a:r>
            <a:endParaRPr lang="fr-FR" dirty="0"/>
          </a:p>
        </p:txBody>
      </p:sp>
      <p:sp>
        <p:nvSpPr>
          <p:cNvPr id="8" name="Espace réservé pour une image  3">
            <a:extLst>
              <a:ext uri="{FF2B5EF4-FFF2-40B4-BE49-F238E27FC236}">
                <a16:creationId xmlns:a16="http://schemas.microsoft.com/office/drawing/2014/main" id="{902C0E24-50CB-4D6A-A621-C636E05D239B}"/>
              </a:ext>
            </a:extLst>
          </p:cNvPr>
          <p:cNvSpPr>
            <a:spLocks noGrp="1"/>
          </p:cNvSpPr>
          <p:nvPr>
            <p:ph type="pic" sz="quarter" idx="12" hasCustomPrompt="1"/>
          </p:nvPr>
        </p:nvSpPr>
        <p:spPr>
          <a:xfrm>
            <a:off x="4365685" y="2756281"/>
            <a:ext cx="1345436" cy="1345435"/>
          </a:xfrm>
          <a:prstGeom prst="ellipse">
            <a:avLst/>
          </a:prstGeom>
          <a:pattFill prst="pct25">
            <a:fgClr>
              <a:schemeClr val="tx1"/>
            </a:fgClr>
            <a:bgClr>
              <a:schemeClr val="bg1"/>
            </a:bgClr>
          </a:pattFill>
          <a:ln>
            <a:noFill/>
          </a:ln>
        </p:spPr>
        <p:txBody>
          <a:bodyPr>
            <a:normAutofit/>
          </a:bodyPr>
          <a:lstStyle>
            <a:lvl1pPr>
              <a:defRPr sz="100">
                <a:solidFill>
                  <a:schemeClr val="bg1"/>
                </a:solidFill>
              </a:defRPr>
            </a:lvl1pPr>
          </a:lstStyle>
          <a:p>
            <a:r>
              <a:rPr lang="fr-FR" dirty="0"/>
              <a:t> </a:t>
            </a:r>
          </a:p>
        </p:txBody>
      </p:sp>
      <p:sp>
        <p:nvSpPr>
          <p:cNvPr id="9" name="Espace réservé pour une image  3">
            <a:extLst>
              <a:ext uri="{FF2B5EF4-FFF2-40B4-BE49-F238E27FC236}">
                <a16:creationId xmlns:a16="http://schemas.microsoft.com/office/drawing/2014/main" id="{FFA52385-B50F-4BCF-A5C4-3AB4E9CC2C67}"/>
              </a:ext>
            </a:extLst>
          </p:cNvPr>
          <p:cNvSpPr>
            <a:spLocks noGrp="1"/>
          </p:cNvSpPr>
          <p:nvPr>
            <p:ph type="pic" sz="quarter" idx="13" hasCustomPrompt="1"/>
          </p:nvPr>
        </p:nvSpPr>
        <p:spPr>
          <a:xfrm>
            <a:off x="6312379" y="2756280"/>
            <a:ext cx="1345436" cy="1345435"/>
          </a:xfrm>
          <a:prstGeom prst="ellipse">
            <a:avLst/>
          </a:prstGeom>
          <a:pattFill prst="pct25">
            <a:fgClr>
              <a:schemeClr val="tx1"/>
            </a:fgClr>
            <a:bgClr>
              <a:schemeClr val="bg1"/>
            </a:bgClr>
          </a:pattFill>
          <a:ln>
            <a:noFill/>
          </a:ln>
        </p:spPr>
        <p:txBody>
          <a:bodyPr>
            <a:normAutofit/>
          </a:bodyPr>
          <a:lstStyle>
            <a:lvl1pPr>
              <a:defRPr sz="100">
                <a:solidFill>
                  <a:schemeClr val="bg1"/>
                </a:solidFill>
              </a:defRPr>
            </a:lvl1pPr>
          </a:lstStyle>
          <a:p>
            <a:r>
              <a:rPr lang="fr-FR" dirty="0"/>
              <a:t> </a:t>
            </a:r>
          </a:p>
        </p:txBody>
      </p:sp>
      <p:sp>
        <p:nvSpPr>
          <p:cNvPr id="10" name="Espace réservé pour une image  3">
            <a:extLst>
              <a:ext uri="{FF2B5EF4-FFF2-40B4-BE49-F238E27FC236}">
                <a16:creationId xmlns:a16="http://schemas.microsoft.com/office/drawing/2014/main" id="{7928EED5-A942-4A23-B32D-880A3484654B}"/>
              </a:ext>
            </a:extLst>
          </p:cNvPr>
          <p:cNvSpPr>
            <a:spLocks noGrp="1"/>
          </p:cNvSpPr>
          <p:nvPr>
            <p:ph type="pic" sz="quarter" idx="14" hasCustomPrompt="1"/>
          </p:nvPr>
        </p:nvSpPr>
        <p:spPr>
          <a:xfrm>
            <a:off x="8259073" y="2756279"/>
            <a:ext cx="1345436" cy="1345435"/>
          </a:xfrm>
          <a:prstGeom prst="ellipse">
            <a:avLst/>
          </a:prstGeom>
          <a:pattFill prst="pct25">
            <a:fgClr>
              <a:schemeClr val="tx1"/>
            </a:fgClr>
            <a:bgClr>
              <a:schemeClr val="bg1"/>
            </a:bgClr>
          </a:pattFill>
          <a:ln>
            <a:noFill/>
          </a:ln>
        </p:spPr>
        <p:txBody>
          <a:bodyPr>
            <a:normAutofit/>
          </a:bodyPr>
          <a:lstStyle>
            <a:lvl1pPr>
              <a:defRPr sz="100">
                <a:solidFill>
                  <a:schemeClr val="bg1"/>
                </a:solidFill>
              </a:defRPr>
            </a:lvl1pPr>
          </a:lstStyle>
          <a:p>
            <a:r>
              <a:rPr lang="fr-FR" dirty="0"/>
              <a:t>  </a:t>
            </a:r>
          </a:p>
        </p:txBody>
      </p:sp>
      <p:sp>
        <p:nvSpPr>
          <p:cNvPr id="11" name="Espace réservé du texte 10">
            <a:extLst>
              <a:ext uri="{FF2B5EF4-FFF2-40B4-BE49-F238E27FC236}">
                <a16:creationId xmlns:a16="http://schemas.microsoft.com/office/drawing/2014/main" id="{16E24B59-E93C-4956-97B9-8FDB99427C99}"/>
              </a:ext>
            </a:extLst>
          </p:cNvPr>
          <p:cNvSpPr>
            <a:spLocks noGrp="1"/>
          </p:cNvSpPr>
          <p:nvPr>
            <p:ph type="body" sz="quarter" idx="15" hasCustomPrompt="1"/>
          </p:nvPr>
        </p:nvSpPr>
        <p:spPr>
          <a:xfrm>
            <a:off x="2418991" y="4364465"/>
            <a:ext cx="1345436" cy="328305"/>
          </a:xfrm>
        </p:spPr>
        <p:txBody>
          <a:bodyPr>
            <a:normAutofit/>
          </a:bodyPr>
          <a:lstStyle>
            <a:lvl1pPr marL="0" indent="0" algn="ctr">
              <a:buFontTx/>
              <a:buNone/>
              <a:defRPr sz="1200">
                <a:solidFill>
                  <a:schemeClr val="tx1"/>
                </a:solidFill>
                <a:latin typeface="TT Norms Regular" panose="02000503030000020003" pitchFamily="50" charset="0"/>
              </a:defRPr>
            </a:lvl1pPr>
            <a:lvl2pPr algn="ctr">
              <a:defRPr sz="1000">
                <a:solidFill>
                  <a:schemeClr val="accent1"/>
                </a:solidFill>
              </a:defRPr>
            </a:lvl2pPr>
          </a:lstStyle>
          <a:p>
            <a:pPr lvl="0"/>
            <a:r>
              <a:rPr lang="fr-FR" dirty="0"/>
              <a:t>Intervenant 1</a:t>
            </a:r>
          </a:p>
        </p:txBody>
      </p:sp>
      <p:sp>
        <p:nvSpPr>
          <p:cNvPr id="17" name="Espace réservé du texte 10">
            <a:extLst>
              <a:ext uri="{FF2B5EF4-FFF2-40B4-BE49-F238E27FC236}">
                <a16:creationId xmlns:a16="http://schemas.microsoft.com/office/drawing/2014/main" id="{6D175925-D32D-4881-9EE1-73640D279BED}"/>
              </a:ext>
            </a:extLst>
          </p:cNvPr>
          <p:cNvSpPr>
            <a:spLocks noGrp="1"/>
          </p:cNvSpPr>
          <p:nvPr>
            <p:ph type="body" sz="quarter" idx="16" hasCustomPrompt="1"/>
          </p:nvPr>
        </p:nvSpPr>
        <p:spPr>
          <a:xfrm>
            <a:off x="4365685" y="4364465"/>
            <a:ext cx="1345436" cy="328305"/>
          </a:xfrm>
        </p:spPr>
        <p:txBody>
          <a:bodyPr>
            <a:normAutofit/>
          </a:bodyPr>
          <a:lstStyle>
            <a:lvl1pPr marL="0" indent="0" algn="ctr">
              <a:buFontTx/>
              <a:buNone/>
              <a:defRPr sz="1200">
                <a:solidFill>
                  <a:schemeClr val="tx1"/>
                </a:solidFill>
                <a:latin typeface="TT Norms Regular" panose="02000503030000020003" pitchFamily="50" charset="0"/>
              </a:defRPr>
            </a:lvl1pPr>
            <a:lvl2pPr algn="ctr">
              <a:defRPr sz="1000">
                <a:solidFill>
                  <a:schemeClr val="accent1"/>
                </a:solidFill>
              </a:defRPr>
            </a:lvl2pPr>
          </a:lstStyle>
          <a:p>
            <a:pPr lvl="0"/>
            <a:r>
              <a:rPr lang="fr-FR" dirty="0"/>
              <a:t>Intervenant 2</a:t>
            </a:r>
          </a:p>
        </p:txBody>
      </p:sp>
      <p:sp>
        <p:nvSpPr>
          <p:cNvPr id="18" name="Espace réservé du texte 10">
            <a:extLst>
              <a:ext uri="{FF2B5EF4-FFF2-40B4-BE49-F238E27FC236}">
                <a16:creationId xmlns:a16="http://schemas.microsoft.com/office/drawing/2014/main" id="{30E71EAF-AE4C-4670-B34F-BF8F4C6FB8A5}"/>
              </a:ext>
            </a:extLst>
          </p:cNvPr>
          <p:cNvSpPr>
            <a:spLocks noGrp="1"/>
          </p:cNvSpPr>
          <p:nvPr>
            <p:ph type="body" sz="quarter" idx="17" hasCustomPrompt="1"/>
          </p:nvPr>
        </p:nvSpPr>
        <p:spPr>
          <a:xfrm>
            <a:off x="6312379" y="4364465"/>
            <a:ext cx="1345436" cy="328305"/>
          </a:xfrm>
        </p:spPr>
        <p:txBody>
          <a:bodyPr>
            <a:normAutofit/>
          </a:bodyPr>
          <a:lstStyle>
            <a:lvl1pPr marL="0" indent="0" algn="ctr">
              <a:buFontTx/>
              <a:buNone/>
              <a:defRPr sz="1200">
                <a:solidFill>
                  <a:schemeClr val="tx1"/>
                </a:solidFill>
                <a:latin typeface="TT Norms Regular" panose="02000503030000020003" pitchFamily="50" charset="0"/>
              </a:defRPr>
            </a:lvl1pPr>
            <a:lvl2pPr algn="ctr">
              <a:defRPr sz="1000">
                <a:solidFill>
                  <a:schemeClr val="accent1"/>
                </a:solidFill>
              </a:defRPr>
            </a:lvl2pPr>
          </a:lstStyle>
          <a:p>
            <a:pPr lvl="0"/>
            <a:r>
              <a:rPr lang="fr-FR" dirty="0"/>
              <a:t>Intervenant 3</a:t>
            </a:r>
          </a:p>
        </p:txBody>
      </p:sp>
      <p:sp>
        <p:nvSpPr>
          <p:cNvPr id="19" name="Espace réservé du texte 10">
            <a:extLst>
              <a:ext uri="{FF2B5EF4-FFF2-40B4-BE49-F238E27FC236}">
                <a16:creationId xmlns:a16="http://schemas.microsoft.com/office/drawing/2014/main" id="{FD414363-F992-4F99-AC22-D7C3753BCE12}"/>
              </a:ext>
            </a:extLst>
          </p:cNvPr>
          <p:cNvSpPr>
            <a:spLocks noGrp="1"/>
          </p:cNvSpPr>
          <p:nvPr>
            <p:ph type="body" sz="quarter" idx="18" hasCustomPrompt="1"/>
          </p:nvPr>
        </p:nvSpPr>
        <p:spPr>
          <a:xfrm>
            <a:off x="8259073" y="4364465"/>
            <a:ext cx="1345436" cy="328305"/>
          </a:xfrm>
        </p:spPr>
        <p:txBody>
          <a:bodyPr>
            <a:normAutofit/>
          </a:bodyPr>
          <a:lstStyle>
            <a:lvl1pPr marL="0" indent="0" algn="ctr">
              <a:buFontTx/>
              <a:buNone/>
              <a:defRPr sz="1200">
                <a:solidFill>
                  <a:schemeClr val="tx1"/>
                </a:solidFill>
                <a:latin typeface="TT Norms Regular" panose="02000503030000020003" pitchFamily="50" charset="0"/>
              </a:defRPr>
            </a:lvl1pPr>
            <a:lvl2pPr algn="ctr">
              <a:defRPr sz="1000">
                <a:solidFill>
                  <a:schemeClr val="accent1"/>
                </a:solidFill>
              </a:defRPr>
            </a:lvl2pPr>
          </a:lstStyle>
          <a:p>
            <a:pPr lvl="0"/>
            <a:r>
              <a:rPr lang="fr-FR" dirty="0"/>
              <a:t>Intervenant 4</a:t>
            </a:r>
          </a:p>
        </p:txBody>
      </p:sp>
      <p:sp>
        <p:nvSpPr>
          <p:cNvPr id="20" name="Espace réservé du texte 10">
            <a:extLst>
              <a:ext uri="{FF2B5EF4-FFF2-40B4-BE49-F238E27FC236}">
                <a16:creationId xmlns:a16="http://schemas.microsoft.com/office/drawing/2014/main" id="{DA00E080-373E-42D4-ACE6-CC12FAF4B038}"/>
              </a:ext>
            </a:extLst>
          </p:cNvPr>
          <p:cNvSpPr>
            <a:spLocks noGrp="1"/>
          </p:cNvSpPr>
          <p:nvPr>
            <p:ph type="body" sz="quarter" idx="19" hasCustomPrompt="1"/>
          </p:nvPr>
        </p:nvSpPr>
        <p:spPr>
          <a:xfrm>
            <a:off x="2418991" y="4811167"/>
            <a:ext cx="1345436" cy="657980"/>
          </a:xfrm>
        </p:spPr>
        <p:txBody>
          <a:bodyPr>
            <a:normAutofit/>
          </a:bodyPr>
          <a:lstStyle>
            <a:lvl1pPr marL="0" indent="0" algn="ctr">
              <a:buFontTx/>
              <a:buNone/>
              <a:defRPr sz="1000">
                <a:solidFill>
                  <a:schemeClr val="accent1"/>
                </a:solidFill>
                <a:latin typeface="TT Norms Regular" panose="02000503030000020003" pitchFamily="50" charset="0"/>
              </a:defRPr>
            </a:lvl1pPr>
            <a:lvl2pPr algn="ctr">
              <a:defRPr sz="1000">
                <a:solidFill>
                  <a:schemeClr val="accent1"/>
                </a:solidFill>
              </a:defRPr>
            </a:lvl2pPr>
          </a:lstStyle>
          <a:p>
            <a:pPr lvl="0"/>
            <a:r>
              <a:rPr lang="fr-FR" dirty="0"/>
              <a:t>Fonction</a:t>
            </a:r>
          </a:p>
        </p:txBody>
      </p:sp>
      <p:sp>
        <p:nvSpPr>
          <p:cNvPr id="22" name="Espace réservé du texte 10">
            <a:extLst>
              <a:ext uri="{FF2B5EF4-FFF2-40B4-BE49-F238E27FC236}">
                <a16:creationId xmlns:a16="http://schemas.microsoft.com/office/drawing/2014/main" id="{CD5318FC-65CE-436A-B70F-130F138844F0}"/>
              </a:ext>
            </a:extLst>
          </p:cNvPr>
          <p:cNvSpPr>
            <a:spLocks noGrp="1"/>
          </p:cNvSpPr>
          <p:nvPr>
            <p:ph type="body" sz="quarter" idx="20" hasCustomPrompt="1"/>
          </p:nvPr>
        </p:nvSpPr>
        <p:spPr>
          <a:xfrm>
            <a:off x="4365685" y="4811167"/>
            <a:ext cx="1345436" cy="657980"/>
          </a:xfrm>
        </p:spPr>
        <p:txBody>
          <a:bodyPr>
            <a:normAutofit/>
          </a:bodyPr>
          <a:lstStyle>
            <a:lvl1pPr marL="0" indent="0" algn="ctr">
              <a:buFontTx/>
              <a:buNone/>
              <a:defRPr sz="1000">
                <a:solidFill>
                  <a:schemeClr val="accent1"/>
                </a:solidFill>
                <a:latin typeface="TT Norms Regular" panose="02000503030000020003" pitchFamily="50" charset="0"/>
              </a:defRPr>
            </a:lvl1pPr>
            <a:lvl2pPr algn="ctr">
              <a:defRPr sz="1000">
                <a:solidFill>
                  <a:schemeClr val="accent1"/>
                </a:solidFill>
              </a:defRPr>
            </a:lvl2pPr>
          </a:lstStyle>
          <a:p>
            <a:pPr lvl="0"/>
            <a:r>
              <a:rPr lang="fr-FR" dirty="0"/>
              <a:t>Fonction</a:t>
            </a:r>
          </a:p>
        </p:txBody>
      </p:sp>
      <p:sp>
        <p:nvSpPr>
          <p:cNvPr id="23" name="Espace réservé du texte 10">
            <a:extLst>
              <a:ext uri="{FF2B5EF4-FFF2-40B4-BE49-F238E27FC236}">
                <a16:creationId xmlns:a16="http://schemas.microsoft.com/office/drawing/2014/main" id="{3B22A988-86D2-46C4-8001-98832B9A6D05}"/>
              </a:ext>
            </a:extLst>
          </p:cNvPr>
          <p:cNvSpPr>
            <a:spLocks noGrp="1"/>
          </p:cNvSpPr>
          <p:nvPr>
            <p:ph type="body" sz="quarter" idx="21" hasCustomPrompt="1"/>
          </p:nvPr>
        </p:nvSpPr>
        <p:spPr>
          <a:xfrm>
            <a:off x="6312379" y="4811167"/>
            <a:ext cx="1345436" cy="657980"/>
          </a:xfrm>
        </p:spPr>
        <p:txBody>
          <a:bodyPr>
            <a:normAutofit/>
          </a:bodyPr>
          <a:lstStyle>
            <a:lvl1pPr marL="0" indent="0" algn="ctr">
              <a:buFontTx/>
              <a:buNone/>
              <a:defRPr sz="1000">
                <a:solidFill>
                  <a:schemeClr val="accent1"/>
                </a:solidFill>
                <a:latin typeface="TT Norms Regular" panose="02000503030000020003" pitchFamily="50" charset="0"/>
              </a:defRPr>
            </a:lvl1pPr>
            <a:lvl2pPr algn="ctr">
              <a:defRPr sz="1000">
                <a:solidFill>
                  <a:schemeClr val="accent1"/>
                </a:solidFill>
              </a:defRPr>
            </a:lvl2pPr>
          </a:lstStyle>
          <a:p>
            <a:pPr lvl="0"/>
            <a:r>
              <a:rPr lang="fr-FR" dirty="0"/>
              <a:t>Fonction</a:t>
            </a:r>
          </a:p>
        </p:txBody>
      </p:sp>
      <p:sp>
        <p:nvSpPr>
          <p:cNvPr id="24" name="Espace réservé du texte 10">
            <a:extLst>
              <a:ext uri="{FF2B5EF4-FFF2-40B4-BE49-F238E27FC236}">
                <a16:creationId xmlns:a16="http://schemas.microsoft.com/office/drawing/2014/main" id="{58431AA8-ED98-42EB-9549-AB570072BF7D}"/>
              </a:ext>
            </a:extLst>
          </p:cNvPr>
          <p:cNvSpPr>
            <a:spLocks noGrp="1"/>
          </p:cNvSpPr>
          <p:nvPr>
            <p:ph type="body" sz="quarter" idx="22" hasCustomPrompt="1"/>
          </p:nvPr>
        </p:nvSpPr>
        <p:spPr>
          <a:xfrm>
            <a:off x="8259073" y="4811167"/>
            <a:ext cx="1345436" cy="657980"/>
          </a:xfrm>
        </p:spPr>
        <p:txBody>
          <a:bodyPr>
            <a:normAutofit/>
          </a:bodyPr>
          <a:lstStyle>
            <a:lvl1pPr marL="0" indent="0" algn="ctr">
              <a:buFontTx/>
              <a:buNone/>
              <a:defRPr sz="1000">
                <a:solidFill>
                  <a:schemeClr val="accent1"/>
                </a:solidFill>
                <a:latin typeface="TT Norms Regular" panose="02000503030000020003" pitchFamily="50" charset="0"/>
              </a:defRPr>
            </a:lvl1pPr>
            <a:lvl2pPr algn="ctr">
              <a:defRPr sz="1000">
                <a:solidFill>
                  <a:schemeClr val="accent1"/>
                </a:solidFill>
              </a:defRPr>
            </a:lvl2pPr>
          </a:lstStyle>
          <a:p>
            <a:pPr lvl="0"/>
            <a:r>
              <a:rPr lang="fr-FR" dirty="0"/>
              <a:t>Fonction</a:t>
            </a:r>
          </a:p>
        </p:txBody>
      </p:sp>
      <p:sp>
        <p:nvSpPr>
          <p:cNvPr id="27" name="Rectangle 4">
            <a:extLst>
              <a:ext uri="{FF2B5EF4-FFF2-40B4-BE49-F238E27FC236}">
                <a16:creationId xmlns:a16="http://schemas.microsoft.com/office/drawing/2014/main" id="{48410725-C9BF-4F48-8A2A-9346485FB34B}"/>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28" name="AutoShape 32">
            <a:extLst>
              <a:ext uri="{FF2B5EF4-FFF2-40B4-BE49-F238E27FC236}">
                <a16:creationId xmlns:a16="http://schemas.microsoft.com/office/drawing/2014/main" id="{EFB5D688-C056-401E-A61B-6975DFA5D00B}"/>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9" name="Rectangle 48">
            <a:extLst>
              <a:ext uri="{FF2B5EF4-FFF2-40B4-BE49-F238E27FC236}">
                <a16:creationId xmlns:a16="http://schemas.microsoft.com/office/drawing/2014/main" id="{FBD48234-02C1-43FA-A5A2-010016B6034E}"/>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30" name="Straight Connector 8">
            <a:extLst>
              <a:ext uri="{FF2B5EF4-FFF2-40B4-BE49-F238E27FC236}">
                <a16:creationId xmlns:a16="http://schemas.microsoft.com/office/drawing/2014/main" id="{5AFFB81E-D652-40D5-82DB-FB4B8B78C945}"/>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31" name="Image 30">
            <a:extLst>
              <a:ext uri="{FF2B5EF4-FFF2-40B4-BE49-F238E27FC236}">
                <a16:creationId xmlns:a16="http://schemas.microsoft.com/office/drawing/2014/main" id="{32677D84-6048-4938-8EEA-C2DDCFB66B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3587515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us Titre Principal 2 - Fond ble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BE8D5-B767-400E-892F-0257894F0D54}"/>
              </a:ext>
            </a:extLst>
          </p:cNvPr>
          <p:cNvSpPr/>
          <p:nvPr userDrawn="1"/>
        </p:nvSpPr>
        <p:spPr>
          <a:xfrm>
            <a:off x="0" y="-2"/>
            <a:ext cx="12192000"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4">
            <a:extLst>
              <a:ext uri="{FF2B5EF4-FFF2-40B4-BE49-F238E27FC236}">
                <a16:creationId xmlns:a16="http://schemas.microsoft.com/office/drawing/2014/main" id="{75994290-3A15-4D8C-A048-A766F0EBBE77}"/>
              </a:ext>
            </a:extLst>
          </p:cNvPr>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10" name="Rectangle 4">
            <a:extLst>
              <a:ext uri="{FF2B5EF4-FFF2-40B4-BE49-F238E27FC236}">
                <a16:creationId xmlns:a16="http://schemas.microsoft.com/office/drawing/2014/main" id="{E166AF47-D243-4DB8-B702-188DA97CDF86}"/>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1" name="AutoShape 32">
            <a:extLst>
              <a:ext uri="{FF2B5EF4-FFF2-40B4-BE49-F238E27FC236}">
                <a16:creationId xmlns:a16="http://schemas.microsoft.com/office/drawing/2014/main" id="{6B2587FD-305B-4769-81CD-1C64344C79F5}"/>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2" name="Rectangle 48">
            <a:extLst>
              <a:ext uri="{FF2B5EF4-FFF2-40B4-BE49-F238E27FC236}">
                <a16:creationId xmlns:a16="http://schemas.microsoft.com/office/drawing/2014/main" id="{1D5B95C3-B962-420C-B95E-787E0AC2A712}"/>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6" name="Straight Connector 8">
            <a:extLst>
              <a:ext uri="{FF2B5EF4-FFF2-40B4-BE49-F238E27FC236}">
                <a16:creationId xmlns:a16="http://schemas.microsoft.com/office/drawing/2014/main" id="{27EB980B-F85C-4F4E-AABF-A2FDCA9DCAA5}"/>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18EDC7E3-AAEA-4056-817B-D18CCC360E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4251768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nd Blanc + Sigle">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93E08539-A219-4971-829B-3711EB18A923}"/>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8" name="AutoShape 32">
            <a:extLst>
              <a:ext uri="{FF2B5EF4-FFF2-40B4-BE49-F238E27FC236}">
                <a16:creationId xmlns:a16="http://schemas.microsoft.com/office/drawing/2014/main" id="{A37B09AB-45E9-4398-9D76-C768E6FA39F0}"/>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9" name="Rectangle 48">
            <a:extLst>
              <a:ext uri="{FF2B5EF4-FFF2-40B4-BE49-F238E27FC236}">
                <a16:creationId xmlns:a16="http://schemas.microsoft.com/office/drawing/2014/main" id="{8707F934-06B5-48ED-942F-9CAB25FFD211}"/>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0" name="Straight Connector 8">
            <a:extLst>
              <a:ext uri="{FF2B5EF4-FFF2-40B4-BE49-F238E27FC236}">
                <a16:creationId xmlns:a16="http://schemas.microsoft.com/office/drawing/2014/main" id="{961EC435-D713-47D4-A774-DF61E05C2AE2}"/>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FE34CF4C-8A2D-4B06-BDEA-450B6C0BCC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598181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Centré">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996125"/>
            <a:ext cx="8477747" cy="745212"/>
          </a:xfrm>
        </p:spPr>
        <p:txBody>
          <a:bodyPr/>
          <a:lstStyle>
            <a:lvl1pPr algn="ct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10" name="Rectangle 4">
            <a:extLst>
              <a:ext uri="{FF2B5EF4-FFF2-40B4-BE49-F238E27FC236}">
                <a16:creationId xmlns:a16="http://schemas.microsoft.com/office/drawing/2014/main" id="{0FF38CE8-9406-401D-86D8-BEACC75DA582}"/>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1" name="AutoShape 32">
            <a:extLst>
              <a:ext uri="{FF2B5EF4-FFF2-40B4-BE49-F238E27FC236}">
                <a16:creationId xmlns:a16="http://schemas.microsoft.com/office/drawing/2014/main" id="{4D99C3BE-1463-4464-AB6C-684E145144BB}"/>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2" name="Rectangle 48">
            <a:extLst>
              <a:ext uri="{FF2B5EF4-FFF2-40B4-BE49-F238E27FC236}">
                <a16:creationId xmlns:a16="http://schemas.microsoft.com/office/drawing/2014/main" id="{E0F64614-E554-45F7-9E8D-FDB25666D3B7}"/>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3" name="Straight Connector 8">
            <a:extLst>
              <a:ext uri="{FF2B5EF4-FFF2-40B4-BE49-F238E27FC236}">
                <a16:creationId xmlns:a16="http://schemas.microsoft.com/office/drawing/2014/main" id="{BAB163BC-F8D7-4D37-AF04-13D9CA127B31}"/>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C1C4A365-DA49-4F47-8970-F1C9E10C55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69367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 Contenu">
    <p:spTree>
      <p:nvGrpSpPr>
        <p:cNvPr id="1" name=""/>
        <p:cNvGrpSpPr/>
        <p:nvPr/>
      </p:nvGrpSpPr>
      <p:grpSpPr>
        <a:xfrm>
          <a:off x="0" y="0"/>
          <a:ext cx="0" cy="0"/>
          <a:chOff x="0" y="0"/>
          <a:chExt cx="0" cy="0"/>
        </a:xfrm>
      </p:grpSpPr>
      <p:sp>
        <p:nvSpPr>
          <p:cNvPr id="2" name="Titre 1"/>
          <p:cNvSpPr>
            <a:spLocks noGrp="1"/>
          </p:cNvSpPr>
          <p:nvPr>
            <p:ph type="title"/>
          </p:nvPr>
        </p:nvSpPr>
        <p:spPr>
          <a:xfrm>
            <a:off x="1350264" y="167641"/>
            <a:ext cx="8150251" cy="539237"/>
          </a:xfrm>
        </p:spPr>
        <p:txBody>
          <a:bodyPr/>
          <a:lstStyle/>
          <a:p>
            <a:r>
              <a:rPr lang="fr-FR"/>
              <a:t>Modifiez le style du titre</a:t>
            </a:r>
            <a:endParaRPr lang="fr-FR" dirty="0"/>
          </a:p>
        </p:txBody>
      </p:sp>
      <p:sp>
        <p:nvSpPr>
          <p:cNvPr id="3" name="Espace réservé du contenu 2"/>
          <p:cNvSpPr>
            <a:spLocks noGrp="1"/>
          </p:cNvSpPr>
          <p:nvPr>
            <p:ph idx="1"/>
          </p:nvPr>
        </p:nvSpPr>
        <p:spPr>
          <a:xfrm>
            <a:off x="1350264" y="963896"/>
            <a:ext cx="10484727" cy="5400675"/>
          </a:xfrm>
        </p:spPr>
        <p:txBody>
          <a:bodyPr>
            <a:normAutofit/>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Rectangle 4"/>
          <p:cNvSpPr>
            <a:spLocks noGrp="1" noChangeArrowheads="1"/>
          </p:cNvSpPr>
          <p:nvPr>
            <p:ph type="ftr" sz="quarter" idx="10"/>
          </p:nvPr>
        </p:nvSpPr>
        <p:spPr>
          <a:xfrm rot="16200000">
            <a:off x="-1459423" y="2584654"/>
            <a:ext cx="3904319" cy="274638"/>
          </a:xfrm>
          <a:ln/>
        </p:spPr>
        <p:txBody>
          <a:bodyPr/>
          <a:lstStyle>
            <a:lvl1pPr>
              <a:defRPr/>
            </a:lvl1pPr>
          </a:lstStyle>
          <a:p>
            <a:pPr fontAlgn="base">
              <a:spcBef>
                <a:spcPct val="0"/>
              </a:spcBef>
              <a:spcAft>
                <a:spcPct val="0"/>
              </a:spcAft>
              <a:defRPr/>
            </a:pPr>
            <a:r>
              <a:rPr lang="en-US">
                <a:solidFill>
                  <a:srgbClr val="353886"/>
                </a:solidFill>
              </a:rPr>
              <a:t>Modèle global PowerPoint</a:t>
            </a:r>
            <a:endParaRPr lang="en-US" dirty="0">
              <a:solidFill>
                <a:srgbClr val="353886"/>
              </a:solidFill>
            </a:endParaRPr>
          </a:p>
        </p:txBody>
      </p:sp>
      <p:sp>
        <p:nvSpPr>
          <p:cNvPr id="5" name="Rectangle 48"/>
          <p:cNvSpPr>
            <a:spLocks noGrp="1" noChangeArrowheads="1"/>
          </p:cNvSpPr>
          <p:nvPr>
            <p:ph type="dt" sz="half" idx="11"/>
          </p:nvPr>
        </p:nvSpPr>
        <p:spPr>
          <a:xfrm rot="16200000">
            <a:off x="28806" y="5189451"/>
            <a:ext cx="929455" cy="273050"/>
          </a:xfrm>
          <a:ln/>
        </p:spPr>
        <p:txBody>
          <a:bodyPr/>
          <a:lstStyle>
            <a:lvl1pPr>
              <a:defRPr/>
            </a:lvl1pPr>
          </a:lstStyle>
          <a:p>
            <a:pPr fontAlgn="base">
              <a:spcBef>
                <a:spcPct val="0"/>
              </a:spcBef>
              <a:spcAft>
                <a:spcPct val="0"/>
              </a:spcAft>
              <a:defRPr/>
            </a:pPr>
            <a:fld id="{DFD5C419-2C91-4120-B405-3B5FA327743F}" type="datetime1">
              <a:rPr lang="fr-FR" smtClean="0">
                <a:solidFill>
                  <a:srgbClr val="353886"/>
                </a:solidFill>
              </a:rPr>
              <a:t>08/10/2023</a:t>
            </a:fld>
            <a:endParaRPr lang="fr-FR" dirty="0">
              <a:solidFill>
                <a:srgbClr val="353886"/>
              </a:solidFill>
            </a:endParaRPr>
          </a:p>
        </p:txBody>
      </p:sp>
    </p:spTree>
    <p:extLst>
      <p:ext uri="{BB962C8B-B14F-4D97-AF65-F5344CB8AC3E}">
        <p14:creationId xmlns:p14="http://schemas.microsoft.com/office/powerpoint/2010/main" val="26411087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Centré + Texte centré">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996125"/>
            <a:ext cx="8477747" cy="745212"/>
          </a:xfrm>
        </p:spPr>
        <p:txBody>
          <a:bodyPr/>
          <a:lstStyle>
            <a:lvl1pPr algn="ct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16" name="Espace réservé du texte 15">
            <a:extLst>
              <a:ext uri="{FF2B5EF4-FFF2-40B4-BE49-F238E27FC236}">
                <a16:creationId xmlns:a16="http://schemas.microsoft.com/office/drawing/2014/main" id="{4FE9DC30-F9EC-0E47-82FF-02941C534BCB}"/>
              </a:ext>
            </a:extLst>
          </p:cNvPr>
          <p:cNvSpPr>
            <a:spLocks noGrp="1"/>
          </p:cNvSpPr>
          <p:nvPr>
            <p:ph type="body" sz="quarter" idx="11" hasCustomPrompt="1"/>
          </p:nvPr>
        </p:nvSpPr>
        <p:spPr>
          <a:xfrm>
            <a:off x="2542579" y="2303462"/>
            <a:ext cx="7106842" cy="3302000"/>
          </a:xfrm>
          <a:prstGeom prst="rect">
            <a:avLst/>
          </a:prstGeom>
        </p:spPr>
        <p:txBody>
          <a:bodyPr>
            <a:normAutofit/>
          </a:bodyPr>
          <a:lstStyle>
            <a:lvl1pPr marL="0" marR="0" indent="0" algn="ctr" defTabSz="914318" rtl="0" eaLnBrk="1" fontAlgn="auto" latinLnBrk="0" hangingPunct="1">
              <a:lnSpc>
                <a:spcPct val="120000"/>
              </a:lnSpc>
              <a:spcBef>
                <a:spcPts val="1000"/>
              </a:spcBef>
              <a:spcAft>
                <a:spcPts val="0"/>
              </a:spcAft>
              <a:buClrTx/>
              <a:buSzTx/>
              <a:buFont typeface="Arial" panose="020B0604020202020204" pitchFamily="34" charset="0"/>
              <a:buNone/>
              <a:tabLst/>
              <a:defRPr sz="1400">
                <a:latin typeface="+mn-lt"/>
              </a:defRPr>
            </a:lvl1pPr>
            <a:lvl2pPr algn="ctr">
              <a:defRPr sz="1400"/>
            </a:lvl2pPr>
            <a:lvl3pPr algn="ctr">
              <a:defRPr sz="1000"/>
            </a:lvl3pPr>
            <a:lvl4pPr algn="ctr">
              <a:defRPr sz="1000"/>
            </a:lvl4pPr>
            <a:lvl5pPr algn="ctr">
              <a:defRPr sz="1000"/>
            </a:lvl5pPr>
          </a:lstStyle>
          <a:p>
            <a:pPr marL="0" marR="0" lvl="0" indent="0" algn="ctr" defTabSz="914318" rtl="0" eaLnBrk="1" fontAlgn="auto" latinLnBrk="0" hangingPunct="1">
              <a:lnSpc>
                <a:spcPct val="120000"/>
              </a:lnSpc>
              <a:spcBef>
                <a:spcPts val="1000"/>
              </a:spcBef>
              <a:spcAft>
                <a:spcPts val="0"/>
              </a:spcAft>
              <a:buClrTx/>
              <a:buSzTx/>
              <a:buFont typeface="Arial" panose="020B0604020202020204" pitchFamily="34" charset="0"/>
              <a:buNone/>
              <a:tabLst/>
              <a:defRPr/>
            </a:pPr>
            <a:r>
              <a:rPr lang="fr-FR" dirty="0"/>
              <a:t>There are </a:t>
            </a:r>
            <a:r>
              <a:rPr lang="fr-FR" dirty="0" err="1"/>
              <a:t>many</a:t>
            </a:r>
            <a:r>
              <a:rPr lang="fr-FR" dirty="0"/>
              <a:t> variations of passages of Lorem Ipsum </a:t>
            </a:r>
            <a:r>
              <a:rPr lang="fr-FR" dirty="0" err="1"/>
              <a:t>available</a:t>
            </a:r>
            <a:r>
              <a:rPr lang="fr-FR" dirty="0"/>
              <a:t>, but the </a:t>
            </a:r>
            <a:r>
              <a:rPr lang="fr-FR" dirty="0" err="1"/>
              <a:t>majority</a:t>
            </a:r>
            <a:r>
              <a:rPr lang="fr-FR" dirty="0"/>
              <a:t> have </a:t>
            </a:r>
            <a:r>
              <a:rPr lang="fr-FR" dirty="0" err="1"/>
              <a:t>suffered</a:t>
            </a:r>
            <a:r>
              <a:rPr lang="fr-FR" dirty="0"/>
              <a:t> </a:t>
            </a:r>
            <a:r>
              <a:rPr lang="fr-FR" dirty="0" err="1"/>
              <a:t>alteration</a:t>
            </a:r>
            <a:r>
              <a:rPr lang="fr-FR" dirty="0"/>
              <a:t> in </a:t>
            </a:r>
            <a:r>
              <a:rPr lang="fr-FR" dirty="0" err="1"/>
              <a:t>some</a:t>
            </a:r>
            <a:r>
              <a:rPr lang="fr-FR" dirty="0"/>
              <a:t> </a:t>
            </a:r>
            <a:r>
              <a:rPr lang="fr-FR" dirty="0" err="1"/>
              <a:t>form</a:t>
            </a:r>
            <a:r>
              <a:rPr lang="fr-FR" dirty="0"/>
              <a:t>, by </a:t>
            </a:r>
            <a:r>
              <a:rPr lang="fr-FR" dirty="0" err="1"/>
              <a:t>injected</a:t>
            </a:r>
            <a:r>
              <a:rPr lang="fr-FR" dirty="0"/>
              <a:t> humour, or </a:t>
            </a:r>
            <a:r>
              <a:rPr lang="fr-FR" dirty="0" err="1"/>
              <a:t>randomised</a:t>
            </a:r>
            <a:r>
              <a:rPr lang="fr-FR" dirty="0"/>
              <a:t> </a:t>
            </a:r>
            <a:r>
              <a:rPr lang="fr-FR" dirty="0" err="1"/>
              <a:t>words</a:t>
            </a:r>
            <a:r>
              <a:rPr lang="fr-FR" dirty="0"/>
              <a:t> </a:t>
            </a:r>
            <a:r>
              <a:rPr lang="fr-FR" dirty="0" err="1"/>
              <a:t>which</a:t>
            </a:r>
            <a:r>
              <a:rPr lang="fr-FR" dirty="0"/>
              <a:t> </a:t>
            </a:r>
            <a:r>
              <a:rPr lang="fr-FR" dirty="0" err="1"/>
              <a:t>don't</a:t>
            </a:r>
            <a:r>
              <a:rPr lang="fr-FR" dirty="0"/>
              <a:t> look </a:t>
            </a:r>
            <a:r>
              <a:rPr lang="fr-FR" dirty="0" err="1"/>
              <a:t>even</a:t>
            </a:r>
            <a:r>
              <a:rPr lang="fr-FR" dirty="0"/>
              <a:t> </a:t>
            </a:r>
            <a:r>
              <a:rPr lang="fr-FR" dirty="0" err="1"/>
              <a:t>slightly</a:t>
            </a:r>
            <a:r>
              <a:rPr lang="fr-FR" dirty="0"/>
              <a:t> </a:t>
            </a:r>
            <a:r>
              <a:rPr lang="fr-FR" dirty="0" err="1"/>
              <a:t>believable</a:t>
            </a:r>
            <a:r>
              <a:rPr lang="fr-FR" dirty="0"/>
              <a:t>. </a:t>
            </a:r>
          </a:p>
          <a:p>
            <a:pPr marL="0" marR="0" lvl="1" indent="0" algn="ctr" defTabSz="914318"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fr-FR" dirty="0"/>
          </a:p>
          <a:p>
            <a:pPr marL="0" marR="0" lvl="0" indent="0" algn="ctr" defTabSz="914318" rtl="0" eaLnBrk="1" fontAlgn="auto" latinLnBrk="0" hangingPunct="1">
              <a:lnSpc>
                <a:spcPct val="120000"/>
              </a:lnSpc>
              <a:spcBef>
                <a:spcPts val="1000"/>
              </a:spcBef>
              <a:spcAft>
                <a:spcPts val="0"/>
              </a:spcAft>
              <a:buClrTx/>
              <a:buSzTx/>
              <a:buFont typeface="Arial" panose="020B0604020202020204" pitchFamily="34" charset="0"/>
              <a:buNone/>
              <a:tabLst/>
              <a:defRPr/>
            </a:pPr>
            <a:endParaRPr lang="fr-FR" dirty="0"/>
          </a:p>
        </p:txBody>
      </p:sp>
      <p:sp>
        <p:nvSpPr>
          <p:cNvPr id="10" name="Rectangle 4">
            <a:extLst>
              <a:ext uri="{FF2B5EF4-FFF2-40B4-BE49-F238E27FC236}">
                <a16:creationId xmlns:a16="http://schemas.microsoft.com/office/drawing/2014/main" id="{E6FB48E1-06FF-4E04-B929-69DB1DE01186}"/>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1" name="AutoShape 32">
            <a:extLst>
              <a:ext uri="{FF2B5EF4-FFF2-40B4-BE49-F238E27FC236}">
                <a16:creationId xmlns:a16="http://schemas.microsoft.com/office/drawing/2014/main" id="{FE6F0493-9994-4EDE-8908-87CD418F0204}"/>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2" name="Rectangle 48">
            <a:extLst>
              <a:ext uri="{FF2B5EF4-FFF2-40B4-BE49-F238E27FC236}">
                <a16:creationId xmlns:a16="http://schemas.microsoft.com/office/drawing/2014/main" id="{658F9B02-0CA4-4A02-A1A0-B935CDF89201}"/>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3" name="Straight Connector 8">
            <a:extLst>
              <a:ext uri="{FF2B5EF4-FFF2-40B4-BE49-F238E27FC236}">
                <a16:creationId xmlns:a16="http://schemas.microsoft.com/office/drawing/2014/main" id="{81A0113E-7D7E-42BC-A8CE-44977AF7D8B9}"/>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1AAE1F59-F2AB-4324-B840-0613C2813B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3985335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re Centré + Texte centré">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996125"/>
            <a:ext cx="8477747" cy="745212"/>
          </a:xfrm>
        </p:spPr>
        <p:txBody>
          <a:bodyPr/>
          <a:lstStyle>
            <a:lvl1pPr algn="ct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8" name="Espace réservé du texte 15">
            <a:extLst>
              <a:ext uri="{FF2B5EF4-FFF2-40B4-BE49-F238E27FC236}">
                <a16:creationId xmlns:a16="http://schemas.microsoft.com/office/drawing/2014/main" id="{2C266C82-E63F-4FF8-B81B-14C60BC60EB5}"/>
              </a:ext>
            </a:extLst>
          </p:cNvPr>
          <p:cNvSpPr>
            <a:spLocks noGrp="1"/>
          </p:cNvSpPr>
          <p:nvPr>
            <p:ph type="body" sz="quarter" idx="11" hasCustomPrompt="1"/>
          </p:nvPr>
        </p:nvSpPr>
        <p:spPr>
          <a:xfrm>
            <a:off x="1866900" y="2035175"/>
            <a:ext cx="8477250" cy="3689350"/>
          </a:xfrm>
          <a:prstGeom prst="rect">
            <a:avLst/>
          </a:prstGeom>
        </p:spPr>
        <p:txBody>
          <a:bodyPr>
            <a:normAutofit/>
          </a:bodyPr>
          <a:lstStyle>
            <a:lvl1pPr marL="0" marR="0" indent="0" algn="ctr" defTabSz="914318" rtl="0" eaLnBrk="1" fontAlgn="auto" latinLnBrk="0" hangingPunct="1">
              <a:lnSpc>
                <a:spcPct val="120000"/>
              </a:lnSpc>
              <a:spcBef>
                <a:spcPts val="1000"/>
              </a:spcBef>
              <a:spcAft>
                <a:spcPts val="0"/>
              </a:spcAft>
              <a:buClrTx/>
              <a:buSzTx/>
              <a:buFont typeface="Arial" panose="020B0604020202020204" pitchFamily="34" charset="0"/>
              <a:buNone/>
              <a:tabLst/>
              <a:defRPr sz="1400">
                <a:solidFill>
                  <a:schemeClr val="tx1"/>
                </a:solidFill>
                <a:latin typeface="+mn-lt"/>
              </a:defRPr>
            </a:lvl1pPr>
            <a:lvl2pPr algn="ctr">
              <a:defRPr sz="1600"/>
            </a:lvl2pPr>
            <a:lvl3pPr algn="ctr">
              <a:defRPr sz="1000"/>
            </a:lvl3pPr>
            <a:lvl4pPr algn="ctr">
              <a:defRPr sz="1000"/>
            </a:lvl4pPr>
            <a:lvl5pPr algn="ctr">
              <a:defRPr sz="1000"/>
            </a:lvl5pPr>
          </a:lstStyle>
          <a:p>
            <a:pPr marL="0" marR="0" lvl="0" indent="0" algn="ctr" defTabSz="914318" rtl="0" eaLnBrk="1" fontAlgn="auto" latinLnBrk="0" hangingPunct="1">
              <a:lnSpc>
                <a:spcPct val="120000"/>
              </a:lnSpc>
              <a:spcBef>
                <a:spcPts val="1000"/>
              </a:spcBef>
              <a:spcAft>
                <a:spcPts val="0"/>
              </a:spcAft>
              <a:buClrTx/>
              <a:buSzTx/>
              <a:buFont typeface="Arial" panose="020B0604020202020204" pitchFamily="34" charset="0"/>
              <a:buNone/>
              <a:tabLst/>
              <a:defRPr/>
            </a:pPr>
            <a:r>
              <a:rPr lang="fr-FR" dirty="0"/>
              <a:t>There are </a:t>
            </a:r>
            <a:r>
              <a:rPr lang="fr-FR" dirty="0" err="1"/>
              <a:t>many</a:t>
            </a:r>
            <a:r>
              <a:rPr lang="fr-FR" dirty="0"/>
              <a:t> variations of passages of Lorem Ipsum </a:t>
            </a:r>
            <a:r>
              <a:rPr lang="fr-FR" dirty="0" err="1"/>
              <a:t>available</a:t>
            </a:r>
            <a:r>
              <a:rPr lang="fr-FR" dirty="0"/>
              <a:t>, but the </a:t>
            </a:r>
            <a:r>
              <a:rPr lang="fr-FR" dirty="0" err="1"/>
              <a:t>majority</a:t>
            </a:r>
            <a:r>
              <a:rPr lang="fr-FR" dirty="0"/>
              <a:t> have </a:t>
            </a:r>
            <a:r>
              <a:rPr lang="fr-FR" dirty="0" err="1"/>
              <a:t>suffered</a:t>
            </a:r>
            <a:r>
              <a:rPr lang="fr-FR" dirty="0"/>
              <a:t> </a:t>
            </a:r>
            <a:r>
              <a:rPr lang="fr-FR" dirty="0" err="1"/>
              <a:t>alteration</a:t>
            </a:r>
            <a:r>
              <a:rPr lang="fr-FR" dirty="0"/>
              <a:t> in </a:t>
            </a:r>
            <a:r>
              <a:rPr lang="fr-FR" dirty="0" err="1"/>
              <a:t>some</a:t>
            </a:r>
            <a:r>
              <a:rPr lang="fr-FR" dirty="0"/>
              <a:t> </a:t>
            </a:r>
            <a:r>
              <a:rPr lang="fr-FR" dirty="0" err="1"/>
              <a:t>form</a:t>
            </a:r>
            <a:r>
              <a:rPr lang="fr-FR" dirty="0"/>
              <a:t>, by </a:t>
            </a:r>
            <a:r>
              <a:rPr lang="fr-FR" dirty="0" err="1"/>
              <a:t>injected</a:t>
            </a:r>
            <a:r>
              <a:rPr lang="fr-FR" dirty="0"/>
              <a:t> humour, or </a:t>
            </a:r>
            <a:r>
              <a:rPr lang="fr-FR" dirty="0" err="1"/>
              <a:t>randomised</a:t>
            </a:r>
            <a:r>
              <a:rPr lang="fr-FR" dirty="0"/>
              <a:t> </a:t>
            </a:r>
            <a:r>
              <a:rPr lang="fr-FR" dirty="0" err="1"/>
              <a:t>words</a:t>
            </a:r>
            <a:r>
              <a:rPr lang="fr-FR" dirty="0"/>
              <a:t> </a:t>
            </a:r>
            <a:r>
              <a:rPr lang="fr-FR" dirty="0" err="1"/>
              <a:t>which</a:t>
            </a:r>
            <a:r>
              <a:rPr lang="fr-FR" dirty="0"/>
              <a:t> </a:t>
            </a:r>
            <a:r>
              <a:rPr lang="fr-FR" dirty="0" err="1"/>
              <a:t>don't</a:t>
            </a:r>
            <a:r>
              <a:rPr lang="fr-FR" dirty="0"/>
              <a:t> look </a:t>
            </a:r>
            <a:r>
              <a:rPr lang="fr-FR" dirty="0" err="1"/>
              <a:t>even</a:t>
            </a:r>
            <a:r>
              <a:rPr lang="fr-FR" dirty="0"/>
              <a:t> </a:t>
            </a:r>
            <a:r>
              <a:rPr lang="fr-FR" dirty="0" err="1"/>
              <a:t>slightly</a:t>
            </a:r>
            <a:r>
              <a:rPr lang="fr-FR" dirty="0"/>
              <a:t> </a:t>
            </a:r>
            <a:r>
              <a:rPr lang="fr-FR" dirty="0" err="1"/>
              <a:t>believable</a:t>
            </a:r>
            <a:r>
              <a:rPr lang="fr-FR" dirty="0"/>
              <a:t>. </a:t>
            </a:r>
          </a:p>
        </p:txBody>
      </p:sp>
      <p:sp>
        <p:nvSpPr>
          <p:cNvPr id="11" name="Rectangle 4">
            <a:extLst>
              <a:ext uri="{FF2B5EF4-FFF2-40B4-BE49-F238E27FC236}">
                <a16:creationId xmlns:a16="http://schemas.microsoft.com/office/drawing/2014/main" id="{02FEEC07-1BFF-4F74-8C0E-C2510CF6CC61}"/>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2" name="AutoShape 32">
            <a:extLst>
              <a:ext uri="{FF2B5EF4-FFF2-40B4-BE49-F238E27FC236}">
                <a16:creationId xmlns:a16="http://schemas.microsoft.com/office/drawing/2014/main" id="{1307B5BC-2D13-4509-A3D8-76D75137270D}"/>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3" name="Rectangle 48">
            <a:extLst>
              <a:ext uri="{FF2B5EF4-FFF2-40B4-BE49-F238E27FC236}">
                <a16:creationId xmlns:a16="http://schemas.microsoft.com/office/drawing/2014/main" id="{F21253E2-7DA0-49D5-884C-0BA64AF8A8BA}"/>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4" name="Straight Connector 8">
            <a:extLst>
              <a:ext uri="{FF2B5EF4-FFF2-40B4-BE49-F238E27FC236}">
                <a16:creationId xmlns:a16="http://schemas.microsoft.com/office/drawing/2014/main" id="{86AF7490-A3A6-4792-9C8A-1021D4059F45}"/>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D2C2211C-D36C-4BC6-8651-59F689B89E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543448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re Centré + Texte centré">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098AF4EC-5137-456E-8239-A90EEAA9DD70}"/>
              </a:ext>
            </a:extLst>
          </p:cNvPr>
          <p:cNvSpPr>
            <a:spLocks noGrp="1"/>
          </p:cNvSpPr>
          <p:nvPr>
            <p:ph type="body" sz="quarter" idx="12" hasCustomPrompt="1"/>
          </p:nvPr>
        </p:nvSpPr>
        <p:spPr>
          <a:xfrm>
            <a:off x="1866900" y="2035175"/>
            <a:ext cx="8477250" cy="3689350"/>
          </a:xfrm>
          <a:prstGeom prst="rect">
            <a:avLst/>
          </a:prstGeom>
        </p:spPr>
        <p:txBody>
          <a:bodyPr>
            <a:normAutofit/>
          </a:bodyPr>
          <a:lstStyle>
            <a:lvl1pPr>
              <a:defRPr sz="1400">
                <a:solidFill>
                  <a:schemeClr val="tx1"/>
                </a:solidFill>
              </a:defRPr>
            </a:lvl1pPr>
            <a:lvl2pPr>
              <a:defRPr sz="1600"/>
            </a:lvl2pPr>
            <a:lvl3pPr>
              <a:defRPr sz="1200"/>
            </a:lvl3pPr>
          </a:lstStyle>
          <a:p>
            <a:pPr lvl="0"/>
            <a:r>
              <a:rPr lang="fr-FR" dirty="0" err="1"/>
              <a:t>Maecenas</a:t>
            </a:r>
            <a:r>
              <a:rPr lang="fr-FR" dirty="0"/>
              <a:t> </a:t>
            </a:r>
            <a:r>
              <a:rPr lang="fr-FR" dirty="0" err="1"/>
              <a:t>porttitor</a:t>
            </a:r>
            <a:r>
              <a:rPr lang="fr-FR" dirty="0"/>
              <a:t> </a:t>
            </a:r>
            <a:r>
              <a:rPr lang="fr-FR" dirty="0" err="1"/>
              <a:t>congue</a:t>
            </a:r>
            <a:r>
              <a:rPr lang="fr-FR" dirty="0"/>
              <a:t> massa. </a:t>
            </a:r>
            <a:r>
              <a:rPr lang="fr-FR" dirty="0" err="1"/>
              <a:t>Fusce</a:t>
            </a:r>
            <a:r>
              <a:rPr lang="fr-FR" dirty="0"/>
              <a:t> </a:t>
            </a:r>
            <a:r>
              <a:rPr lang="fr-FR" dirty="0" err="1"/>
              <a:t>posuere</a:t>
            </a:r>
            <a:r>
              <a:rPr lang="fr-FR" dirty="0"/>
              <a:t>, magna </a:t>
            </a:r>
            <a:r>
              <a:rPr lang="fr-FR" dirty="0" err="1"/>
              <a:t>sed</a:t>
            </a:r>
            <a:r>
              <a:rPr lang="fr-FR" dirty="0"/>
              <a:t> pulvinar </a:t>
            </a:r>
            <a:r>
              <a:rPr lang="fr-FR" dirty="0" err="1"/>
              <a:t>ultricies</a:t>
            </a:r>
            <a:r>
              <a:rPr lang="fr-FR" dirty="0"/>
              <a:t>, </a:t>
            </a:r>
            <a:r>
              <a:rPr lang="fr-FR" dirty="0" err="1"/>
              <a:t>purus</a:t>
            </a:r>
            <a:r>
              <a:rPr lang="fr-FR" dirty="0"/>
              <a:t> </a:t>
            </a:r>
            <a:r>
              <a:rPr lang="fr-FR" dirty="0" err="1"/>
              <a:t>lectus</a:t>
            </a:r>
            <a:r>
              <a:rPr lang="fr-FR" dirty="0"/>
              <a:t> </a:t>
            </a:r>
            <a:r>
              <a:rPr lang="fr-FR" dirty="0" err="1"/>
              <a:t>malesuada</a:t>
            </a:r>
            <a:r>
              <a:rPr lang="fr-FR" dirty="0"/>
              <a:t> libero</a:t>
            </a:r>
          </a:p>
        </p:txBody>
      </p:sp>
      <p:sp>
        <p:nvSpPr>
          <p:cNvPr id="5" name="Title 4"/>
          <p:cNvSpPr>
            <a:spLocks noGrp="1"/>
          </p:cNvSpPr>
          <p:nvPr>
            <p:ph type="title" hasCustomPrompt="1"/>
          </p:nvPr>
        </p:nvSpPr>
        <p:spPr>
          <a:xfrm>
            <a:off x="1866900" y="996125"/>
            <a:ext cx="8477747" cy="745212"/>
          </a:xfrm>
        </p:spPr>
        <p:txBody>
          <a:bodyPr/>
          <a:lstStyle>
            <a:lvl1pPr algn="l">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11" name="Rectangle 4">
            <a:extLst>
              <a:ext uri="{FF2B5EF4-FFF2-40B4-BE49-F238E27FC236}">
                <a16:creationId xmlns:a16="http://schemas.microsoft.com/office/drawing/2014/main" id="{3B6F4115-EF0E-4045-A4FB-0F263E630EAF}"/>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2" name="AutoShape 32">
            <a:extLst>
              <a:ext uri="{FF2B5EF4-FFF2-40B4-BE49-F238E27FC236}">
                <a16:creationId xmlns:a16="http://schemas.microsoft.com/office/drawing/2014/main" id="{2926C7BC-AF75-471B-84D2-8CD46F4977A3}"/>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3" name="Rectangle 48">
            <a:extLst>
              <a:ext uri="{FF2B5EF4-FFF2-40B4-BE49-F238E27FC236}">
                <a16:creationId xmlns:a16="http://schemas.microsoft.com/office/drawing/2014/main" id="{F23901D8-1BFB-4952-A943-71EF04F8D9CB}"/>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4" name="Straight Connector 8">
            <a:extLst>
              <a:ext uri="{FF2B5EF4-FFF2-40B4-BE49-F238E27FC236}">
                <a16:creationId xmlns:a16="http://schemas.microsoft.com/office/drawing/2014/main" id="{79C92272-31AF-4AD7-A55A-AE4848175A4A}"/>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0EBB27E0-128A-4388-8702-5781B73BF93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2552508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re + 2 zones Textes">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996125"/>
            <a:ext cx="8477747" cy="745212"/>
          </a:xfrm>
        </p:spPr>
        <p:txBody>
          <a:bodyPr/>
          <a:lstStyle>
            <a:lvl1pPr algn="l">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7" name="Espace réservé du texte 6">
            <a:extLst>
              <a:ext uri="{FF2B5EF4-FFF2-40B4-BE49-F238E27FC236}">
                <a16:creationId xmlns:a16="http://schemas.microsoft.com/office/drawing/2014/main" id="{67181362-5683-41D4-9FB2-7E6739579DEE}"/>
              </a:ext>
            </a:extLst>
          </p:cNvPr>
          <p:cNvSpPr>
            <a:spLocks noGrp="1"/>
          </p:cNvSpPr>
          <p:nvPr>
            <p:ph type="body" sz="quarter" idx="13" hasCustomPrompt="1"/>
          </p:nvPr>
        </p:nvSpPr>
        <p:spPr>
          <a:xfrm>
            <a:off x="1866370" y="2420938"/>
            <a:ext cx="3306763" cy="3657600"/>
          </a:xfrm>
        </p:spPr>
        <p:txBody>
          <a:bodyPr>
            <a:normAutofit/>
          </a:bodyPr>
          <a:lstStyle>
            <a:lvl1pPr marL="0" indent="0">
              <a:buFont typeface="Arial" panose="020B0604020202020204" pitchFamily="34" charset="0"/>
              <a:buNone/>
              <a:defRPr sz="1400">
                <a:latin typeface="+mn-lt"/>
              </a:defRPr>
            </a:lvl1pPr>
            <a:lvl2pPr>
              <a:defRPr sz="1600"/>
            </a:lvl2pPr>
          </a:lstStyle>
          <a:p>
            <a:pPr lvl="0"/>
            <a:r>
              <a:rPr lang="fr-FR" dirty="0"/>
              <a:t>Lorem ipsum dolor sit amet, consectetuer adipiscing elit. Maecenas porttitor congue massa. Fusce posuere, magna sed pulvinar ultricies, purus lectus malesuada libero, sit amet commodo magna eros quis urna.</a:t>
            </a:r>
          </a:p>
          <a:p>
            <a:pPr lvl="0"/>
            <a:endParaRPr lang="fr-FR" dirty="0"/>
          </a:p>
        </p:txBody>
      </p:sp>
      <p:sp>
        <p:nvSpPr>
          <p:cNvPr id="9" name="Espace réservé du texte 6">
            <a:extLst>
              <a:ext uri="{FF2B5EF4-FFF2-40B4-BE49-F238E27FC236}">
                <a16:creationId xmlns:a16="http://schemas.microsoft.com/office/drawing/2014/main" id="{CF0B06FC-CA3A-4781-B340-7FBB867F5736}"/>
              </a:ext>
            </a:extLst>
          </p:cNvPr>
          <p:cNvSpPr>
            <a:spLocks noGrp="1"/>
          </p:cNvSpPr>
          <p:nvPr>
            <p:ph type="body" sz="quarter" idx="14" hasCustomPrompt="1"/>
          </p:nvPr>
        </p:nvSpPr>
        <p:spPr>
          <a:xfrm>
            <a:off x="5541433" y="2420938"/>
            <a:ext cx="3306763" cy="3657600"/>
          </a:xfrm>
        </p:spPr>
        <p:txBody>
          <a:bodyPr>
            <a:normAutofit/>
          </a:bodyPr>
          <a:lstStyle>
            <a:lvl1pPr marL="0" indent="0">
              <a:buFont typeface="Arial" panose="020B0604020202020204" pitchFamily="34" charset="0"/>
              <a:buNone/>
              <a:defRPr sz="1400">
                <a:latin typeface="+mn-lt"/>
              </a:defRPr>
            </a:lvl1pPr>
            <a:lvl2pPr>
              <a:defRPr sz="1600"/>
            </a:lvl2pPr>
          </a:lstStyle>
          <a:p>
            <a:pPr lvl="0"/>
            <a:r>
              <a:rPr lang="fr-FR" dirty="0"/>
              <a:t>Lorem ipsum dolor sit amet, consectetuer adipiscing elit. Maecenas porttitor congue massa. Fusce posuere, magna sed pulvinar ultricies, purus lectus malesuada libero, sit amet commodo magna eros quis urna.</a:t>
            </a:r>
          </a:p>
          <a:p>
            <a:pPr lvl="0"/>
            <a:endParaRPr lang="fr-FR" dirty="0"/>
          </a:p>
        </p:txBody>
      </p:sp>
      <p:sp>
        <p:nvSpPr>
          <p:cNvPr id="13" name="Rectangle 4">
            <a:extLst>
              <a:ext uri="{FF2B5EF4-FFF2-40B4-BE49-F238E27FC236}">
                <a16:creationId xmlns:a16="http://schemas.microsoft.com/office/drawing/2014/main" id="{5CB070F3-1201-4DFC-B527-B6F680502921}"/>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4" name="AutoShape 32">
            <a:extLst>
              <a:ext uri="{FF2B5EF4-FFF2-40B4-BE49-F238E27FC236}">
                <a16:creationId xmlns:a16="http://schemas.microsoft.com/office/drawing/2014/main" id="{31E0D3E0-CB28-462B-A910-6E1B2CA56922}"/>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5" name="Rectangle 48">
            <a:extLst>
              <a:ext uri="{FF2B5EF4-FFF2-40B4-BE49-F238E27FC236}">
                <a16:creationId xmlns:a16="http://schemas.microsoft.com/office/drawing/2014/main" id="{74D07DE7-B299-433E-9F5A-AED4F405C8E9}"/>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6" name="Straight Connector 8">
            <a:extLst>
              <a:ext uri="{FF2B5EF4-FFF2-40B4-BE49-F238E27FC236}">
                <a16:creationId xmlns:a16="http://schemas.microsoft.com/office/drawing/2014/main" id="{72A10870-0422-4139-AEF3-2FCD4EE6A724}"/>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C85CF0D2-C1A6-430B-9E9F-F7E4A4761E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4188131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re + 2 zones Textes avec traits">
    <p:spTree>
      <p:nvGrpSpPr>
        <p:cNvPr id="1" name=""/>
        <p:cNvGrpSpPr/>
        <p:nvPr/>
      </p:nvGrpSpPr>
      <p:grpSpPr>
        <a:xfrm>
          <a:off x="0" y="0"/>
          <a:ext cx="0" cy="0"/>
          <a:chOff x="0" y="0"/>
          <a:chExt cx="0" cy="0"/>
        </a:xfrm>
      </p:grpSpPr>
      <p:sp>
        <p:nvSpPr>
          <p:cNvPr id="11" name="Espace réservé du texte 6">
            <a:extLst>
              <a:ext uri="{FF2B5EF4-FFF2-40B4-BE49-F238E27FC236}">
                <a16:creationId xmlns:a16="http://schemas.microsoft.com/office/drawing/2014/main" id="{28DB5A8A-F0CB-49B6-B77E-FE17FEC1BAA0}"/>
              </a:ext>
            </a:extLst>
          </p:cNvPr>
          <p:cNvSpPr>
            <a:spLocks noGrp="1"/>
          </p:cNvSpPr>
          <p:nvPr>
            <p:ph type="body" sz="quarter" idx="14" hasCustomPrompt="1"/>
          </p:nvPr>
        </p:nvSpPr>
        <p:spPr>
          <a:xfrm>
            <a:off x="5540903" y="2420938"/>
            <a:ext cx="3306763" cy="3657600"/>
          </a:xfrm>
        </p:spPr>
        <p:txBody>
          <a:bodyPr>
            <a:normAutofit/>
          </a:bodyPr>
          <a:lstStyle>
            <a:lvl1pPr marL="0" indent="0">
              <a:buFont typeface="Arial" panose="020B0604020202020204" pitchFamily="34" charset="0"/>
              <a:buNone/>
              <a:defRPr sz="1400">
                <a:latin typeface="+mn-lt"/>
              </a:defRPr>
            </a:lvl1pPr>
            <a:lvl2pPr>
              <a:defRPr sz="1600"/>
            </a:lvl2pPr>
          </a:lstStyle>
          <a:p>
            <a:pPr lvl="0"/>
            <a:r>
              <a:rPr lang="fr-FR" dirty="0"/>
              <a:t>Lorem ipsum dolor sit amet, consectetuer adipiscing elit. Maecenas porttitor congue massa. Fusce posuere, magna sed pulvinar ultricies, purus lectus malesuada libero, sit amet commodo magna eros quis urna.</a:t>
            </a:r>
          </a:p>
          <a:p>
            <a:pPr lvl="0"/>
            <a:endParaRPr lang="fr-FR" dirty="0"/>
          </a:p>
          <a:p>
            <a:pPr lvl="0"/>
            <a:endParaRPr lang="fr-FR" dirty="0"/>
          </a:p>
        </p:txBody>
      </p:sp>
      <p:sp>
        <p:nvSpPr>
          <p:cNvPr id="5" name="Title 4"/>
          <p:cNvSpPr>
            <a:spLocks noGrp="1"/>
          </p:cNvSpPr>
          <p:nvPr>
            <p:ph type="title" hasCustomPrompt="1"/>
          </p:nvPr>
        </p:nvSpPr>
        <p:spPr>
          <a:xfrm>
            <a:off x="1866900" y="996125"/>
            <a:ext cx="8477747" cy="745212"/>
          </a:xfrm>
        </p:spPr>
        <p:txBody>
          <a:bodyPr/>
          <a:lstStyle>
            <a:lvl1pPr algn="l">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cxnSp>
        <p:nvCxnSpPr>
          <p:cNvPr id="7" name="Straight Connector 20">
            <a:extLst>
              <a:ext uri="{FF2B5EF4-FFF2-40B4-BE49-F238E27FC236}">
                <a16:creationId xmlns:a16="http://schemas.microsoft.com/office/drawing/2014/main" id="{A3C49FF2-DFBE-4A54-9085-3AB754C1FC58}"/>
              </a:ext>
            </a:extLst>
          </p:cNvPr>
          <p:cNvCxnSpPr>
            <a:cxnSpLocks/>
          </p:cNvCxnSpPr>
          <p:nvPr userDrawn="1"/>
        </p:nvCxnSpPr>
        <p:spPr>
          <a:xfrm rot="5400000">
            <a:off x="2504016" y="154964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47B79151-7BAB-4F39-90E1-251E235EB84E}"/>
              </a:ext>
            </a:extLst>
          </p:cNvPr>
          <p:cNvCxnSpPr>
            <a:cxnSpLocks/>
          </p:cNvCxnSpPr>
          <p:nvPr userDrawn="1"/>
        </p:nvCxnSpPr>
        <p:spPr>
          <a:xfrm rot="5400000">
            <a:off x="6178549" y="1535348"/>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texte 6">
            <a:extLst>
              <a:ext uri="{FF2B5EF4-FFF2-40B4-BE49-F238E27FC236}">
                <a16:creationId xmlns:a16="http://schemas.microsoft.com/office/drawing/2014/main" id="{9163F8D4-9F91-496A-BC12-8627C91A9A21}"/>
              </a:ext>
            </a:extLst>
          </p:cNvPr>
          <p:cNvSpPr>
            <a:spLocks noGrp="1"/>
          </p:cNvSpPr>
          <p:nvPr>
            <p:ph type="body" sz="quarter" idx="13" hasCustomPrompt="1"/>
          </p:nvPr>
        </p:nvSpPr>
        <p:spPr>
          <a:xfrm>
            <a:off x="1866370" y="2420938"/>
            <a:ext cx="3306763" cy="3657600"/>
          </a:xfrm>
        </p:spPr>
        <p:txBody>
          <a:bodyPr>
            <a:normAutofit/>
          </a:bodyPr>
          <a:lstStyle>
            <a:lvl1pPr marL="0" indent="0">
              <a:buFont typeface="Arial" panose="020B0604020202020204" pitchFamily="34" charset="0"/>
              <a:buNone/>
              <a:defRPr sz="1400">
                <a:latin typeface="+mn-lt"/>
              </a:defRPr>
            </a:lvl1pPr>
            <a:lvl2pPr>
              <a:defRPr sz="1600"/>
            </a:lvl2pPr>
          </a:lstStyle>
          <a:p>
            <a:pPr lvl="0"/>
            <a:r>
              <a:rPr lang="fr-FR" dirty="0"/>
              <a:t>Lorem ipsum dolor sit amet, consectetuer adipiscing elit. Maecenas porttitor congue massa. Fusce posuere, magna sed pulvinar ultricies, purus lectus malesuada libero, sit amet commodo magna eros quis urna.</a:t>
            </a:r>
          </a:p>
          <a:p>
            <a:pPr lvl="0"/>
            <a:endParaRPr lang="fr-FR" dirty="0"/>
          </a:p>
          <a:p>
            <a:pPr lvl="0"/>
            <a:endParaRPr lang="fr-FR" dirty="0"/>
          </a:p>
        </p:txBody>
      </p:sp>
      <p:sp>
        <p:nvSpPr>
          <p:cNvPr id="16" name="Rectangle 4">
            <a:extLst>
              <a:ext uri="{FF2B5EF4-FFF2-40B4-BE49-F238E27FC236}">
                <a16:creationId xmlns:a16="http://schemas.microsoft.com/office/drawing/2014/main" id="{D729ECEB-5F26-4425-A3F2-DCA0B72E1881}"/>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7" name="AutoShape 32">
            <a:extLst>
              <a:ext uri="{FF2B5EF4-FFF2-40B4-BE49-F238E27FC236}">
                <a16:creationId xmlns:a16="http://schemas.microsoft.com/office/drawing/2014/main" id="{02BC1179-4B27-40E6-BE75-80AEA75D3112}"/>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8" name="Rectangle 48">
            <a:extLst>
              <a:ext uri="{FF2B5EF4-FFF2-40B4-BE49-F238E27FC236}">
                <a16:creationId xmlns:a16="http://schemas.microsoft.com/office/drawing/2014/main" id="{9AF101C8-C49B-4F4A-97C9-8E2254201533}"/>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9" name="Straight Connector 8">
            <a:extLst>
              <a:ext uri="{FF2B5EF4-FFF2-40B4-BE49-F238E27FC236}">
                <a16:creationId xmlns:a16="http://schemas.microsoft.com/office/drawing/2014/main" id="{BC68163F-C229-4B8B-A6E2-71C1330ED3B0}"/>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329C6E91-046F-4B66-9268-0AE71405D3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834246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re + Texte 2col">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1633205"/>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6" name="Espace réservé du texte 7">
            <a:extLst>
              <a:ext uri="{FF2B5EF4-FFF2-40B4-BE49-F238E27FC236}">
                <a16:creationId xmlns:a16="http://schemas.microsoft.com/office/drawing/2014/main" id="{45460F05-EBA1-44B1-9470-9CB52371F475}"/>
              </a:ext>
            </a:extLst>
          </p:cNvPr>
          <p:cNvSpPr>
            <a:spLocks noGrp="1" noChangeAspect="1"/>
          </p:cNvSpPr>
          <p:nvPr>
            <p:ph type="body" sz="quarter" idx="13" hasCustomPrompt="1"/>
          </p:nvPr>
        </p:nvSpPr>
        <p:spPr>
          <a:xfrm>
            <a:off x="1866900" y="3538537"/>
            <a:ext cx="7061440" cy="2880340"/>
          </a:xfrm>
          <a:prstGeom prst="rect">
            <a:avLst/>
          </a:prstGeom>
        </p:spPr>
        <p:txBody>
          <a:bodyPr wrap="square" numCol="2">
            <a:noAutofit/>
          </a:bodyPr>
          <a:lstStyle>
            <a:lvl1pPr marL="0" indent="0">
              <a:buNone/>
              <a:defRPr sz="1400">
                <a:latin typeface="+mn-lt"/>
              </a:defRPr>
            </a:lvl1pPr>
            <a:lvl3pPr>
              <a:defRPr sz="1500"/>
            </a:lvl3pPr>
            <a:lvl4pPr>
              <a:defRPr>
                <a:solidFill>
                  <a:schemeClr val="tx1">
                    <a:alpha val="70000"/>
                  </a:schemeClr>
                </a:solidFill>
              </a:defRPr>
            </a:lvl4pPr>
          </a:lstStyle>
          <a:p>
            <a:pPr lvl="0"/>
            <a:r>
              <a:rPr lang="fr-FR" dirty="0"/>
              <a:t>Lorem ipsum dolor sit amet, consectetuer adipiscing elit. Maecenas porttitor congue massa. Fusce posuere, magna sed pulvinar ultricies, purus lectus malesuada libero, sit amet commodo magna eros quis </a:t>
            </a:r>
            <a:r>
              <a:rPr lang="fr-FR" dirty="0" err="1"/>
              <a:t>urna</a:t>
            </a:r>
            <a:r>
              <a:rPr lang="fr-FR" dirty="0"/>
              <a:t>.</a:t>
            </a:r>
          </a:p>
          <a:p>
            <a:pPr lvl="0"/>
            <a:endParaRPr lang="fr-FR" dirty="0"/>
          </a:p>
          <a:p>
            <a:pPr lvl="0"/>
            <a:r>
              <a:rPr lang="fr-FR" dirty="0"/>
              <a:t>Nunc viverra imperdiet enim. Fusce est. Vivamus a tellus.</a:t>
            </a:r>
          </a:p>
          <a:p>
            <a:pPr lvl="0"/>
            <a:endParaRPr lang="fr-FR" dirty="0"/>
          </a:p>
          <a:p>
            <a:pPr lvl="0"/>
            <a:endParaRPr lang="fr-FR" dirty="0"/>
          </a:p>
        </p:txBody>
      </p:sp>
      <p:sp>
        <p:nvSpPr>
          <p:cNvPr id="11" name="Rectangle 4">
            <a:extLst>
              <a:ext uri="{FF2B5EF4-FFF2-40B4-BE49-F238E27FC236}">
                <a16:creationId xmlns:a16="http://schemas.microsoft.com/office/drawing/2014/main" id="{27DAD4D5-6DCF-4159-B85A-0CB13383CA84}"/>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2" name="AutoShape 32">
            <a:extLst>
              <a:ext uri="{FF2B5EF4-FFF2-40B4-BE49-F238E27FC236}">
                <a16:creationId xmlns:a16="http://schemas.microsoft.com/office/drawing/2014/main" id="{2FF51BAC-16BD-493F-A776-CC4E292B56E9}"/>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3" name="Rectangle 48">
            <a:extLst>
              <a:ext uri="{FF2B5EF4-FFF2-40B4-BE49-F238E27FC236}">
                <a16:creationId xmlns:a16="http://schemas.microsoft.com/office/drawing/2014/main" id="{78B280C8-E371-4856-93AE-1FD136EA5984}"/>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4" name="Straight Connector 8">
            <a:extLst>
              <a:ext uri="{FF2B5EF4-FFF2-40B4-BE49-F238E27FC236}">
                <a16:creationId xmlns:a16="http://schemas.microsoft.com/office/drawing/2014/main" id="{AE1CDD93-05F5-4281-89ED-2F65D8404D4B}"/>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587E149E-F817-4A91-96E3-832EDD5551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3772348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ous Titre Principal + 3 zones">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1181100"/>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279630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23">
            <a:extLst>
              <a:ext uri="{FF2B5EF4-FFF2-40B4-BE49-F238E27FC236}">
                <a16:creationId xmlns:a16="http://schemas.microsoft.com/office/drawing/2014/main" id="{B8AEADB5-4ACD-BE4C-AC4C-2492492D12C6}"/>
              </a:ext>
            </a:extLst>
          </p:cNvPr>
          <p:cNvCxnSpPr/>
          <p:nvPr userDrawn="1"/>
        </p:nvCxnSpPr>
        <p:spPr>
          <a:xfrm>
            <a:off x="8119534" y="441151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1321239"/>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5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2936448"/>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5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9" name="Espace réservé du texte 24">
            <a:extLst>
              <a:ext uri="{FF2B5EF4-FFF2-40B4-BE49-F238E27FC236}">
                <a16:creationId xmlns:a16="http://schemas.microsoft.com/office/drawing/2014/main" id="{934167CF-464E-F947-95F7-282E373AFAB9}"/>
              </a:ext>
            </a:extLst>
          </p:cNvPr>
          <p:cNvSpPr>
            <a:spLocks noGrp="1"/>
          </p:cNvSpPr>
          <p:nvPr>
            <p:ph type="body" sz="quarter" idx="14" hasCustomPrompt="1"/>
          </p:nvPr>
        </p:nvSpPr>
        <p:spPr>
          <a:xfrm>
            <a:off x="8379422" y="4551657"/>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5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31" name="Espace réservé du texte 30">
            <a:extLst>
              <a:ext uri="{FF2B5EF4-FFF2-40B4-BE49-F238E27FC236}">
                <a16:creationId xmlns:a16="http://schemas.microsoft.com/office/drawing/2014/main" id="{8957103E-6F6C-3142-8015-552C00D67F11}"/>
              </a:ext>
            </a:extLst>
          </p:cNvPr>
          <p:cNvSpPr>
            <a:spLocks noGrp="1"/>
          </p:cNvSpPr>
          <p:nvPr>
            <p:ph type="body" sz="quarter" idx="15" hasCustomPrompt="1"/>
          </p:nvPr>
        </p:nvSpPr>
        <p:spPr>
          <a:xfrm>
            <a:off x="6181725" y="1930400"/>
            <a:ext cx="1849438" cy="228600"/>
          </a:xfrm>
          <a:prstGeom prst="rect">
            <a:avLst/>
          </a:prstGeo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2" name="Espace réservé du texte 30">
            <a:extLst>
              <a:ext uri="{FF2B5EF4-FFF2-40B4-BE49-F238E27FC236}">
                <a16:creationId xmlns:a16="http://schemas.microsoft.com/office/drawing/2014/main" id="{A9CE214D-86DF-194A-9B0C-A0389B938DBE}"/>
              </a:ext>
            </a:extLst>
          </p:cNvPr>
          <p:cNvSpPr>
            <a:spLocks noGrp="1"/>
          </p:cNvSpPr>
          <p:nvPr>
            <p:ph type="body" sz="quarter" idx="16" hasCustomPrompt="1"/>
          </p:nvPr>
        </p:nvSpPr>
        <p:spPr>
          <a:xfrm>
            <a:off x="6181725" y="3630612"/>
            <a:ext cx="1849438" cy="228600"/>
          </a:xfrm>
          <a:prstGeom prst="rect">
            <a:avLst/>
          </a:prstGeo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3" name="Espace réservé du texte 30">
            <a:extLst>
              <a:ext uri="{FF2B5EF4-FFF2-40B4-BE49-F238E27FC236}">
                <a16:creationId xmlns:a16="http://schemas.microsoft.com/office/drawing/2014/main" id="{62DB09A5-0F44-0642-93F5-7DF0B33810C5}"/>
              </a:ext>
            </a:extLst>
          </p:cNvPr>
          <p:cNvSpPr>
            <a:spLocks noGrp="1"/>
          </p:cNvSpPr>
          <p:nvPr>
            <p:ph type="body" sz="quarter" idx="17" hasCustomPrompt="1"/>
          </p:nvPr>
        </p:nvSpPr>
        <p:spPr>
          <a:xfrm>
            <a:off x="6181725" y="5285838"/>
            <a:ext cx="1849438" cy="250924"/>
          </a:xfrm>
          <a:prstGeom prst="rect">
            <a:avLst/>
          </a:prstGeo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7" name="Espace réservé du texte 36">
            <a:extLst>
              <a:ext uri="{FF2B5EF4-FFF2-40B4-BE49-F238E27FC236}">
                <a16:creationId xmlns:a16="http://schemas.microsoft.com/office/drawing/2014/main" id="{D0C393D6-33AB-F94E-9D25-152711816A6C}"/>
              </a:ext>
            </a:extLst>
          </p:cNvPr>
          <p:cNvSpPr>
            <a:spLocks noGrp="1"/>
          </p:cNvSpPr>
          <p:nvPr>
            <p:ph type="body" sz="quarter" idx="18" hasCustomPrompt="1"/>
          </p:nvPr>
        </p:nvSpPr>
        <p:spPr>
          <a:xfrm>
            <a:off x="6693694" y="1239411"/>
            <a:ext cx="825500" cy="685209"/>
          </a:xfrm>
          <a:prstGeom prst="rect">
            <a:avLst/>
          </a:prstGeom>
          <a:noFill/>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01</a:t>
            </a:r>
            <a:endParaRPr lang="fr-FR" dirty="0"/>
          </a:p>
        </p:txBody>
      </p:sp>
      <p:sp>
        <p:nvSpPr>
          <p:cNvPr id="38" name="Espace réservé du texte 36">
            <a:extLst>
              <a:ext uri="{FF2B5EF4-FFF2-40B4-BE49-F238E27FC236}">
                <a16:creationId xmlns:a16="http://schemas.microsoft.com/office/drawing/2014/main" id="{5C9C9F0F-7326-7841-9183-0D9C88118EC6}"/>
              </a:ext>
            </a:extLst>
          </p:cNvPr>
          <p:cNvSpPr>
            <a:spLocks noGrp="1"/>
          </p:cNvSpPr>
          <p:nvPr>
            <p:ph type="body" sz="quarter" idx="19" hasCustomPrompt="1"/>
          </p:nvPr>
        </p:nvSpPr>
        <p:spPr>
          <a:xfrm>
            <a:off x="6693694" y="2933532"/>
            <a:ext cx="825500" cy="685209"/>
          </a:xfrm>
          <a:prstGeom prst="rect">
            <a:avLst/>
          </a:prstGeo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02</a:t>
            </a:r>
            <a:endParaRPr lang="fr-FR" dirty="0"/>
          </a:p>
        </p:txBody>
      </p:sp>
      <p:sp>
        <p:nvSpPr>
          <p:cNvPr id="39" name="Espace réservé du texte 36">
            <a:extLst>
              <a:ext uri="{FF2B5EF4-FFF2-40B4-BE49-F238E27FC236}">
                <a16:creationId xmlns:a16="http://schemas.microsoft.com/office/drawing/2014/main" id="{FD5C9FFB-BB2E-A447-8AED-7EFC71DECBFE}"/>
              </a:ext>
            </a:extLst>
          </p:cNvPr>
          <p:cNvSpPr>
            <a:spLocks noGrp="1"/>
          </p:cNvSpPr>
          <p:nvPr>
            <p:ph type="body" sz="quarter" idx="20" hasCustomPrompt="1"/>
          </p:nvPr>
        </p:nvSpPr>
        <p:spPr>
          <a:xfrm>
            <a:off x="6693694" y="4578034"/>
            <a:ext cx="825500" cy="685209"/>
          </a:xfrm>
          <a:prstGeom prst="rect">
            <a:avLst/>
          </a:prstGeo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03</a:t>
            </a:r>
            <a:endParaRPr lang="fr-FR" dirty="0"/>
          </a:p>
        </p:txBody>
      </p:sp>
      <p:sp>
        <p:nvSpPr>
          <p:cNvPr id="20" name="Espace réservé du texte 7">
            <a:extLst>
              <a:ext uri="{FF2B5EF4-FFF2-40B4-BE49-F238E27FC236}">
                <a16:creationId xmlns:a16="http://schemas.microsoft.com/office/drawing/2014/main" id="{0B8161D8-5E08-4558-A931-AE79102C1E14}"/>
              </a:ext>
            </a:extLst>
          </p:cNvPr>
          <p:cNvSpPr>
            <a:spLocks noGrp="1" noChangeAspect="1"/>
          </p:cNvSpPr>
          <p:nvPr>
            <p:ph type="body" sz="quarter" idx="21" hasCustomPrompt="1"/>
          </p:nvPr>
        </p:nvSpPr>
        <p:spPr>
          <a:xfrm>
            <a:off x="1866900" y="3982288"/>
            <a:ext cx="3376613" cy="2436589"/>
          </a:xfrm>
          <a:prstGeom prst="rect">
            <a:avLst/>
          </a:prstGeom>
        </p:spPr>
        <p:txBody>
          <a:bodyPr wrap="square">
            <a:noAutofit/>
          </a:bodyPr>
          <a:lstStyle>
            <a:lvl1pPr marL="0" indent="0">
              <a:buNone/>
              <a:defRPr lang="fr-FR" sz="1400" dirty="0">
                <a:latin typeface="+mn-lt"/>
              </a:defRPr>
            </a:lvl1pPr>
            <a:lvl3pPr>
              <a:defRPr sz="1500"/>
            </a:lvl3pPr>
            <a:lvl4pPr>
              <a:defRPr>
                <a:solidFill>
                  <a:schemeClr val="tx1">
                    <a:alpha val="70000"/>
                  </a:schemeClr>
                </a:solidFill>
              </a:defRPr>
            </a:lvl4pPr>
          </a:lstStyle>
          <a:p>
            <a:pPr lvl="0"/>
            <a:r>
              <a:rPr lang="fr-FR" dirty="0"/>
              <a:t>Lorem ipsum dolor sit amet, consectetuer adipiscing elit. Maecenas porttitor congue massa. </a:t>
            </a:r>
            <a:r>
              <a:rPr lang="fr-FR" dirty="0" err="1"/>
              <a:t>Fusce</a:t>
            </a:r>
            <a:r>
              <a:rPr lang="fr-FR" dirty="0"/>
              <a:t> </a:t>
            </a:r>
            <a:r>
              <a:rPr lang="fr-FR" dirty="0" err="1"/>
              <a:t>posuere</a:t>
            </a:r>
            <a:r>
              <a:rPr lang="fr-FR" dirty="0"/>
              <a:t>.</a:t>
            </a:r>
          </a:p>
        </p:txBody>
      </p:sp>
      <p:sp>
        <p:nvSpPr>
          <p:cNvPr id="23" name="Rectangle 4">
            <a:extLst>
              <a:ext uri="{FF2B5EF4-FFF2-40B4-BE49-F238E27FC236}">
                <a16:creationId xmlns:a16="http://schemas.microsoft.com/office/drawing/2014/main" id="{184BBA27-2837-4AED-923F-4969710BE3E1}"/>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24" name="AutoShape 32">
            <a:extLst>
              <a:ext uri="{FF2B5EF4-FFF2-40B4-BE49-F238E27FC236}">
                <a16:creationId xmlns:a16="http://schemas.microsoft.com/office/drawing/2014/main" id="{260904D2-E5F9-4072-8AE5-4FDAD33B7136}"/>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5" name="Rectangle 48">
            <a:extLst>
              <a:ext uri="{FF2B5EF4-FFF2-40B4-BE49-F238E27FC236}">
                <a16:creationId xmlns:a16="http://schemas.microsoft.com/office/drawing/2014/main" id="{3DFCDF2B-4633-4540-8FD8-C14C1DED4331}"/>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26" name="Straight Connector 8">
            <a:extLst>
              <a:ext uri="{FF2B5EF4-FFF2-40B4-BE49-F238E27FC236}">
                <a16:creationId xmlns:a16="http://schemas.microsoft.com/office/drawing/2014/main" id="{7D8C7B9F-D436-4B07-A7BC-62942C23887B}"/>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30" name="Image 29">
            <a:extLst>
              <a:ext uri="{FF2B5EF4-FFF2-40B4-BE49-F238E27FC236}">
                <a16:creationId xmlns:a16="http://schemas.microsoft.com/office/drawing/2014/main" id="{BED40CD8-DEDB-4EDA-B281-5BD39B19A4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445045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ous Titre Principal + 3 zones - Fond bleu clai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E4E9EF-ABEB-4CD8-8125-2EA76309140E}"/>
              </a:ext>
            </a:extLst>
          </p:cNvPr>
          <p:cNvSpPr/>
          <p:nvPr userDrawn="1"/>
        </p:nvSpPr>
        <p:spPr>
          <a:xfrm>
            <a:off x="0" y="0"/>
            <a:ext cx="121919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1181100"/>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279630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23">
            <a:extLst>
              <a:ext uri="{FF2B5EF4-FFF2-40B4-BE49-F238E27FC236}">
                <a16:creationId xmlns:a16="http://schemas.microsoft.com/office/drawing/2014/main" id="{B8AEADB5-4ACD-BE4C-AC4C-2492492D12C6}"/>
              </a:ext>
            </a:extLst>
          </p:cNvPr>
          <p:cNvCxnSpPr/>
          <p:nvPr userDrawn="1"/>
        </p:nvCxnSpPr>
        <p:spPr>
          <a:xfrm>
            <a:off x="8119534" y="441151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1321239"/>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2936448"/>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9" name="Espace réservé du texte 24">
            <a:extLst>
              <a:ext uri="{FF2B5EF4-FFF2-40B4-BE49-F238E27FC236}">
                <a16:creationId xmlns:a16="http://schemas.microsoft.com/office/drawing/2014/main" id="{934167CF-464E-F947-95F7-282E373AFAB9}"/>
              </a:ext>
            </a:extLst>
          </p:cNvPr>
          <p:cNvSpPr>
            <a:spLocks noGrp="1"/>
          </p:cNvSpPr>
          <p:nvPr>
            <p:ph type="body" sz="quarter" idx="14" hasCustomPrompt="1"/>
          </p:nvPr>
        </p:nvSpPr>
        <p:spPr>
          <a:xfrm>
            <a:off x="8379422" y="4551657"/>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31" name="Espace réservé du texte 30">
            <a:extLst>
              <a:ext uri="{FF2B5EF4-FFF2-40B4-BE49-F238E27FC236}">
                <a16:creationId xmlns:a16="http://schemas.microsoft.com/office/drawing/2014/main" id="{8957103E-6F6C-3142-8015-552C00D67F11}"/>
              </a:ext>
            </a:extLst>
          </p:cNvPr>
          <p:cNvSpPr>
            <a:spLocks noGrp="1"/>
          </p:cNvSpPr>
          <p:nvPr>
            <p:ph type="body" sz="quarter" idx="15" hasCustomPrompt="1"/>
          </p:nvPr>
        </p:nvSpPr>
        <p:spPr>
          <a:xfrm>
            <a:off x="6181725" y="1930400"/>
            <a:ext cx="1849438" cy="228600"/>
          </a:xfrm>
          <a:prstGeom prst="rect">
            <a:avLst/>
          </a:prstGeo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2" name="Espace réservé du texte 30">
            <a:extLst>
              <a:ext uri="{FF2B5EF4-FFF2-40B4-BE49-F238E27FC236}">
                <a16:creationId xmlns:a16="http://schemas.microsoft.com/office/drawing/2014/main" id="{A9CE214D-86DF-194A-9B0C-A0389B938DBE}"/>
              </a:ext>
            </a:extLst>
          </p:cNvPr>
          <p:cNvSpPr>
            <a:spLocks noGrp="1"/>
          </p:cNvSpPr>
          <p:nvPr>
            <p:ph type="body" sz="quarter" idx="16" hasCustomPrompt="1"/>
          </p:nvPr>
        </p:nvSpPr>
        <p:spPr>
          <a:xfrm>
            <a:off x="6181725" y="3630612"/>
            <a:ext cx="1849438" cy="228600"/>
          </a:xfrm>
          <a:prstGeom prst="rect">
            <a:avLst/>
          </a:prstGeo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3" name="Espace réservé du texte 30">
            <a:extLst>
              <a:ext uri="{FF2B5EF4-FFF2-40B4-BE49-F238E27FC236}">
                <a16:creationId xmlns:a16="http://schemas.microsoft.com/office/drawing/2014/main" id="{62DB09A5-0F44-0642-93F5-7DF0B33810C5}"/>
              </a:ext>
            </a:extLst>
          </p:cNvPr>
          <p:cNvSpPr>
            <a:spLocks noGrp="1"/>
          </p:cNvSpPr>
          <p:nvPr>
            <p:ph type="body" sz="quarter" idx="17" hasCustomPrompt="1"/>
          </p:nvPr>
        </p:nvSpPr>
        <p:spPr>
          <a:xfrm>
            <a:off x="6181725" y="5285838"/>
            <a:ext cx="1849438" cy="250924"/>
          </a:xfrm>
          <a:prstGeom prst="rect">
            <a:avLst/>
          </a:prstGeo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7" name="Espace réservé du texte 36">
            <a:extLst>
              <a:ext uri="{FF2B5EF4-FFF2-40B4-BE49-F238E27FC236}">
                <a16:creationId xmlns:a16="http://schemas.microsoft.com/office/drawing/2014/main" id="{D0C393D6-33AB-F94E-9D25-152711816A6C}"/>
              </a:ext>
            </a:extLst>
          </p:cNvPr>
          <p:cNvSpPr>
            <a:spLocks noGrp="1"/>
          </p:cNvSpPr>
          <p:nvPr>
            <p:ph type="body" sz="quarter" idx="18" hasCustomPrompt="1"/>
          </p:nvPr>
        </p:nvSpPr>
        <p:spPr>
          <a:xfrm>
            <a:off x="6693694" y="1239411"/>
            <a:ext cx="825500" cy="685209"/>
          </a:xfrm>
          <a:prstGeom prst="rect">
            <a:avLst/>
          </a:prstGeom>
          <a:noFill/>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01</a:t>
            </a:r>
            <a:endParaRPr lang="fr-FR" dirty="0"/>
          </a:p>
        </p:txBody>
      </p:sp>
      <p:sp>
        <p:nvSpPr>
          <p:cNvPr id="38" name="Espace réservé du texte 36">
            <a:extLst>
              <a:ext uri="{FF2B5EF4-FFF2-40B4-BE49-F238E27FC236}">
                <a16:creationId xmlns:a16="http://schemas.microsoft.com/office/drawing/2014/main" id="{5C9C9F0F-7326-7841-9183-0D9C88118EC6}"/>
              </a:ext>
            </a:extLst>
          </p:cNvPr>
          <p:cNvSpPr>
            <a:spLocks noGrp="1"/>
          </p:cNvSpPr>
          <p:nvPr>
            <p:ph type="body" sz="quarter" idx="19" hasCustomPrompt="1"/>
          </p:nvPr>
        </p:nvSpPr>
        <p:spPr>
          <a:xfrm>
            <a:off x="6693694" y="2933532"/>
            <a:ext cx="825500" cy="685209"/>
          </a:xfrm>
          <a:prstGeom prst="rect">
            <a:avLst/>
          </a:prstGeo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02</a:t>
            </a:r>
            <a:endParaRPr lang="fr-FR" dirty="0"/>
          </a:p>
        </p:txBody>
      </p:sp>
      <p:sp>
        <p:nvSpPr>
          <p:cNvPr id="39" name="Espace réservé du texte 36">
            <a:extLst>
              <a:ext uri="{FF2B5EF4-FFF2-40B4-BE49-F238E27FC236}">
                <a16:creationId xmlns:a16="http://schemas.microsoft.com/office/drawing/2014/main" id="{FD5C9FFB-BB2E-A447-8AED-7EFC71DECBFE}"/>
              </a:ext>
            </a:extLst>
          </p:cNvPr>
          <p:cNvSpPr>
            <a:spLocks noGrp="1"/>
          </p:cNvSpPr>
          <p:nvPr>
            <p:ph type="body" sz="quarter" idx="20" hasCustomPrompt="1"/>
          </p:nvPr>
        </p:nvSpPr>
        <p:spPr>
          <a:xfrm>
            <a:off x="6693694" y="4578034"/>
            <a:ext cx="825500" cy="685209"/>
          </a:xfrm>
          <a:prstGeom prst="rect">
            <a:avLst/>
          </a:prstGeo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03</a:t>
            </a:r>
            <a:endParaRPr lang="fr-FR" dirty="0"/>
          </a:p>
        </p:txBody>
      </p:sp>
      <p:sp>
        <p:nvSpPr>
          <p:cNvPr id="21" name="Espace réservé du texte 7">
            <a:extLst>
              <a:ext uri="{FF2B5EF4-FFF2-40B4-BE49-F238E27FC236}">
                <a16:creationId xmlns:a16="http://schemas.microsoft.com/office/drawing/2014/main" id="{BCFEC7F1-100F-4C4F-85F6-882DD0E61EBC}"/>
              </a:ext>
            </a:extLst>
          </p:cNvPr>
          <p:cNvSpPr>
            <a:spLocks noGrp="1" noChangeAspect="1"/>
          </p:cNvSpPr>
          <p:nvPr>
            <p:ph type="body" sz="quarter" idx="21" hasCustomPrompt="1"/>
          </p:nvPr>
        </p:nvSpPr>
        <p:spPr>
          <a:xfrm>
            <a:off x="1866900" y="3982288"/>
            <a:ext cx="3376613" cy="2436589"/>
          </a:xfrm>
          <a:prstGeom prst="rect">
            <a:avLst/>
          </a:prstGeom>
        </p:spPr>
        <p:txBody>
          <a:bodyPr wrap="square">
            <a:noAutofit/>
          </a:bodyPr>
          <a:lstStyle>
            <a:lvl1pPr marL="0" indent="0">
              <a:buNone/>
              <a:defRPr lang="fr-FR" sz="1400" dirty="0">
                <a:latin typeface="TT Norms Regular" panose="02000503030000020003" pitchFamily="50" charset="0"/>
              </a:defRPr>
            </a:lvl1pPr>
            <a:lvl3pPr>
              <a:defRPr sz="1500"/>
            </a:lvl3pPr>
            <a:lvl4pPr>
              <a:defRPr>
                <a:solidFill>
                  <a:schemeClr val="tx1">
                    <a:alpha val="70000"/>
                  </a:schemeClr>
                </a:solidFill>
              </a:defRPr>
            </a:lvl4pPr>
          </a:lstStyle>
          <a:p>
            <a:pPr lvl="0"/>
            <a:r>
              <a:rPr lang="fr-FR" dirty="0"/>
              <a:t>Lorem ipsum dolor sit amet, consectetuer adipiscing elit. Maecenas porttitor congue massa. </a:t>
            </a:r>
            <a:r>
              <a:rPr lang="fr-FR" dirty="0" err="1"/>
              <a:t>Fusce</a:t>
            </a:r>
            <a:r>
              <a:rPr lang="fr-FR" dirty="0"/>
              <a:t> </a:t>
            </a:r>
            <a:r>
              <a:rPr lang="fr-FR" dirty="0" err="1"/>
              <a:t>posuere</a:t>
            </a:r>
            <a:r>
              <a:rPr lang="fr-FR" dirty="0"/>
              <a:t>.</a:t>
            </a:r>
          </a:p>
        </p:txBody>
      </p:sp>
      <p:sp>
        <p:nvSpPr>
          <p:cNvPr id="23" name="Rectangle 4">
            <a:extLst>
              <a:ext uri="{FF2B5EF4-FFF2-40B4-BE49-F238E27FC236}">
                <a16:creationId xmlns:a16="http://schemas.microsoft.com/office/drawing/2014/main" id="{A89AC1B5-8AC9-4462-BFFD-26AA7575382D}"/>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24" name="AutoShape 32">
            <a:extLst>
              <a:ext uri="{FF2B5EF4-FFF2-40B4-BE49-F238E27FC236}">
                <a16:creationId xmlns:a16="http://schemas.microsoft.com/office/drawing/2014/main" id="{97A74DD5-9CF1-41AD-B5CB-103AE237B7E6}"/>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5" name="Rectangle 48">
            <a:extLst>
              <a:ext uri="{FF2B5EF4-FFF2-40B4-BE49-F238E27FC236}">
                <a16:creationId xmlns:a16="http://schemas.microsoft.com/office/drawing/2014/main" id="{73A4F6BE-1438-40F6-8D34-6F7C146B3DA3}"/>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35" name="Straight Connector 8">
            <a:extLst>
              <a:ext uri="{FF2B5EF4-FFF2-40B4-BE49-F238E27FC236}">
                <a16:creationId xmlns:a16="http://schemas.microsoft.com/office/drawing/2014/main" id="{55914C00-EA37-4A78-B910-F636C0CD5CC9}"/>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36" name="Image 35">
            <a:extLst>
              <a:ext uri="{FF2B5EF4-FFF2-40B4-BE49-F238E27FC236}">
                <a16:creationId xmlns:a16="http://schemas.microsoft.com/office/drawing/2014/main" id="{0039D231-3CBF-4979-8772-AFBFA7AE96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21243156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ous Titre Principal + 6 zones">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6406313" y="1239411"/>
            <a:ext cx="2324328"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5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6406313" y="2936448"/>
            <a:ext cx="2324328"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9" name="Espace réservé du texte 24">
            <a:extLst>
              <a:ext uri="{FF2B5EF4-FFF2-40B4-BE49-F238E27FC236}">
                <a16:creationId xmlns:a16="http://schemas.microsoft.com/office/drawing/2014/main" id="{934167CF-464E-F947-95F7-282E373AFAB9}"/>
              </a:ext>
            </a:extLst>
          </p:cNvPr>
          <p:cNvSpPr>
            <a:spLocks noGrp="1"/>
          </p:cNvSpPr>
          <p:nvPr>
            <p:ph type="body" sz="quarter" idx="14" hasCustomPrompt="1"/>
          </p:nvPr>
        </p:nvSpPr>
        <p:spPr>
          <a:xfrm>
            <a:off x="6406313" y="4578034"/>
            <a:ext cx="2324328"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37" name="Espace réservé du texte 36">
            <a:extLst>
              <a:ext uri="{FF2B5EF4-FFF2-40B4-BE49-F238E27FC236}">
                <a16:creationId xmlns:a16="http://schemas.microsoft.com/office/drawing/2014/main" id="{D0C393D6-33AB-F94E-9D25-152711816A6C}"/>
              </a:ext>
            </a:extLst>
          </p:cNvPr>
          <p:cNvSpPr>
            <a:spLocks noGrp="1"/>
          </p:cNvSpPr>
          <p:nvPr>
            <p:ph type="body" sz="quarter" idx="18" hasCustomPrompt="1"/>
          </p:nvPr>
        </p:nvSpPr>
        <p:spPr>
          <a:xfrm>
            <a:off x="5553826" y="1239411"/>
            <a:ext cx="825500" cy="685209"/>
          </a:xfrm>
          <a:prstGeom prst="rect">
            <a:avLst/>
          </a:prstGeom>
          <a:noFill/>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01</a:t>
            </a:r>
            <a:endParaRPr lang="fr-FR" dirty="0"/>
          </a:p>
        </p:txBody>
      </p:sp>
      <p:sp>
        <p:nvSpPr>
          <p:cNvPr id="38" name="Espace réservé du texte 36">
            <a:extLst>
              <a:ext uri="{FF2B5EF4-FFF2-40B4-BE49-F238E27FC236}">
                <a16:creationId xmlns:a16="http://schemas.microsoft.com/office/drawing/2014/main" id="{5C9C9F0F-7326-7841-9183-0D9C88118EC6}"/>
              </a:ext>
            </a:extLst>
          </p:cNvPr>
          <p:cNvSpPr>
            <a:spLocks noGrp="1"/>
          </p:cNvSpPr>
          <p:nvPr>
            <p:ph type="body" sz="quarter" idx="19" hasCustomPrompt="1"/>
          </p:nvPr>
        </p:nvSpPr>
        <p:spPr>
          <a:xfrm>
            <a:off x="5553826" y="2933532"/>
            <a:ext cx="825500" cy="685209"/>
          </a:xfrm>
          <a:prstGeom prst="rect">
            <a:avLst/>
          </a:prstGeo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02</a:t>
            </a:r>
            <a:endParaRPr lang="fr-FR" dirty="0"/>
          </a:p>
        </p:txBody>
      </p:sp>
      <p:sp>
        <p:nvSpPr>
          <p:cNvPr id="39" name="Espace réservé du texte 36">
            <a:extLst>
              <a:ext uri="{FF2B5EF4-FFF2-40B4-BE49-F238E27FC236}">
                <a16:creationId xmlns:a16="http://schemas.microsoft.com/office/drawing/2014/main" id="{FD5C9FFB-BB2E-A447-8AED-7EFC71DECBFE}"/>
              </a:ext>
            </a:extLst>
          </p:cNvPr>
          <p:cNvSpPr>
            <a:spLocks noGrp="1"/>
          </p:cNvSpPr>
          <p:nvPr>
            <p:ph type="body" sz="quarter" idx="20" hasCustomPrompt="1"/>
          </p:nvPr>
        </p:nvSpPr>
        <p:spPr>
          <a:xfrm>
            <a:off x="5553826" y="4578034"/>
            <a:ext cx="825500" cy="685209"/>
          </a:xfrm>
          <a:prstGeom prst="rect">
            <a:avLst/>
          </a:prstGeo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03</a:t>
            </a:r>
            <a:endParaRPr lang="fr-FR" dirty="0"/>
          </a:p>
        </p:txBody>
      </p:sp>
      <p:sp>
        <p:nvSpPr>
          <p:cNvPr id="20" name="Espace réservé du texte 24">
            <a:extLst>
              <a:ext uri="{FF2B5EF4-FFF2-40B4-BE49-F238E27FC236}">
                <a16:creationId xmlns:a16="http://schemas.microsoft.com/office/drawing/2014/main" id="{8BE25C44-C2EB-44F8-9934-4142258502FA}"/>
              </a:ext>
            </a:extLst>
          </p:cNvPr>
          <p:cNvSpPr>
            <a:spLocks noGrp="1"/>
          </p:cNvSpPr>
          <p:nvPr>
            <p:ph type="body" sz="quarter" idx="21" hasCustomPrompt="1"/>
          </p:nvPr>
        </p:nvSpPr>
        <p:spPr>
          <a:xfrm>
            <a:off x="9610115" y="1239411"/>
            <a:ext cx="2324328"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1" name="Espace réservé du texte 24">
            <a:extLst>
              <a:ext uri="{FF2B5EF4-FFF2-40B4-BE49-F238E27FC236}">
                <a16:creationId xmlns:a16="http://schemas.microsoft.com/office/drawing/2014/main" id="{1DB10653-D4DB-4F96-86C8-03A567548B5B}"/>
              </a:ext>
            </a:extLst>
          </p:cNvPr>
          <p:cNvSpPr>
            <a:spLocks noGrp="1"/>
          </p:cNvSpPr>
          <p:nvPr>
            <p:ph type="body" sz="quarter" idx="22" hasCustomPrompt="1"/>
          </p:nvPr>
        </p:nvSpPr>
        <p:spPr>
          <a:xfrm>
            <a:off x="9610115" y="2936448"/>
            <a:ext cx="2324328"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2" name="Espace réservé du texte 24">
            <a:extLst>
              <a:ext uri="{FF2B5EF4-FFF2-40B4-BE49-F238E27FC236}">
                <a16:creationId xmlns:a16="http://schemas.microsoft.com/office/drawing/2014/main" id="{AAF7F5E0-5B57-426A-85A8-0683E72EE92B}"/>
              </a:ext>
            </a:extLst>
          </p:cNvPr>
          <p:cNvSpPr>
            <a:spLocks noGrp="1"/>
          </p:cNvSpPr>
          <p:nvPr>
            <p:ph type="body" sz="quarter" idx="23" hasCustomPrompt="1"/>
          </p:nvPr>
        </p:nvSpPr>
        <p:spPr>
          <a:xfrm>
            <a:off x="9610115" y="4578034"/>
            <a:ext cx="2324328"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3" name="Espace réservé du texte 36">
            <a:extLst>
              <a:ext uri="{FF2B5EF4-FFF2-40B4-BE49-F238E27FC236}">
                <a16:creationId xmlns:a16="http://schemas.microsoft.com/office/drawing/2014/main" id="{F9A0B6E2-CA60-4AB6-900A-9D5F8FBE8CFD}"/>
              </a:ext>
            </a:extLst>
          </p:cNvPr>
          <p:cNvSpPr>
            <a:spLocks noGrp="1"/>
          </p:cNvSpPr>
          <p:nvPr>
            <p:ph type="body" sz="quarter" idx="24" hasCustomPrompt="1"/>
          </p:nvPr>
        </p:nvSpPr>
        <p:spPr>
          <a:xfrm>
            <a:off x="8757628" y="1239411"/>
            <a:ext cx="825500" cy="685209"/>
          </a:xfrm>
          <a:prstGeom prst="rect">
            <a:avLst/>
          </a:prstGeom>
          <a:noFill/>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04</a:t>
            </a:r>
            <a:endParaRPr lang="fr-FR" dirty="0"/>
          </a:p>
        </p:txBody>
      </p:sp>
      <p:sp>
        <p:nvSpPr>
          <p:cNvPr id="24" name="Espace réservé du texte 36">
            <a:extLst>
              <a:ext uri="{FF2B5EF4-FFF2-40B4-BE49-F238E27FC236}">
                <a16:creationId xmlns:a16="http://schemas.microsoft.com/office/drawing/2014/main" id="{5AC7B735-DEE4-4786-94BC-196241852310}"/>
              </a:ext>
            </a:extLst>
          </p:cNvPr>
          <p:cNvSpPr>
            <a:spLocks noGrp="1"/>
          </p:cNvSpPr>
          <p:nvPr>
            <p:ph type="body" sz="quarter" idx="25" hasCustomPrompt="1"/>
          </p:nvPr>
        </p:nvSpPr>
        <p:spPr>
          <a:xfrm>
            <a:off x="8757628" y="2933532"/>
            <a:ext cx="825500" cy="685209"/>
          </a:xfrm>
          <a:prstGeom prst="rect">
            <a:avLst/>
          </a:prstGeo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05</a:t>
            </a:r>
            <a:endParaRPr lang="fr-FR" dirty="0"/>
          </a:p>
        </p:txBody>
      </p:sp>
      <p:sp>
        <p:nvSpPr>
          <p:cNvPr id="25" name="Espace réservé du texte 36">
            <a:extLst>
              <a:ext uri="{FF2B5EF4-FFF2-40B4-BE49-F238E27FC236}">
                <a16:creationId xmlns:a16="http://schemas.microsoft.com/office/drawing/2014/main" id="{75B58ED8-8766-41A3-BB2E-2D18A7BD3EF4}"/>
              </a:ext>
            </a:extLst>
          </p:cNvPr>
          <p:cNvSpPr>
            <a:spLocks noGrp="1"/>
          </p:cNvSpPr>
          <p:nvPr>
            <p:ph type="body" sz="quarter" idx="26" hasCustomPrompt="1"/>
          </p:nvPr>
        </p:nvSpPr>
        <p:spPr>
          <a:xfrm>
            <a:off x="8757628" y="4578034"/>
            <a:ext cx="825500" cy="685209"/>
          </a:xfrm>
          <a:prstGeom prst="rect">
            <a:avLst/>
          </a:prstGeo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06</a:t>
            </a:r>
            <a:endParaRPr lang="fr-FR" dirty="0"/>
          </a:p>
        </p:txBody>
      </p:sp>
      <p:sp>
        <p:nvSpPr>
          <p:cNvPr id="26" name="Espace réservé du texte 7">
            <a:extLst>
              <a:ext uri="{FF2B5EF4-FFF2-40B4-BE49-F238E27FC236}">
                <a16:creationId xmlns:a16="http://schemas.microsoft.com/office/drawing/2014/main" id="{F6724E20-5CF9-4CBF-98F5-E21F06DCC04F}"/>
              </a:ext>
            </a:extLst>
          </p:cNvPr>
          <p:cNvSpPr>
            <a:spLocks noGrp="1" noChangeAspect="1"/>
          </p:cNvSpPr>
          <p:nvPr>
            <p:ph type="body" sz="quarter" idx="27" hasCustomPrompt="1"/>
          </p:nvPr>
        </p:nvSpPr>
        <p:spPr>
          <a:xfrm>
            <a:off x="1866900" y="3982288"/>
            <a:ext cx="3376613" cy="2436589"/>
          </a:xfrm>
          <a:prstGeom prst="rect">
            <a:avLst/>
          </a:prstGeom>
        </p:spPr>
        <p:txBody>
          <a:bodyPr wrap="square">
            <a:noAutofit/>
          </a:bodyPr>
          <a:lstStyle>
            <a:lvl1pPr marL="0" indent="0">
              <a:buNone/>
              <a:defRPr lang="fr-FR" sz="1400" dirty="0">
                <a:latin typeface="TT Norms Regular" panose="02000503030000020003" pitchFamily="50" charset="0"/>
              </a:defRPr>
            </a:lvl1pPr>
            <a:lvl3pPr>
              <a:defRPr sz="1500"/>
            </a:lvl3pPr>
            <a:lvl4pPr>
              <a:defRPr>
                <a:solidFill>
                  <a:schemeClr val="tx1">
                    <a:alpha val="70000"/>
                  </a:schemeClr>
                </a:solidFill>
              </a:defRPr>
            </a:lvl4pPr>
          </a:lstStyle>
          <a:p>
            <a:pPr lvl="0"/>
            <a:r>
              <a:rPr lang="fr-FR" dirty="0"/>
              <a:t>Lorem ipsum dolor sit amet, consectetuer adipiscing elit. Maecenas porttitor congue massa. </a:t>
            </a:r>
            <a:r>
              <a:rPr lang="fr-FR" dirty="0" err="1"/>
              <a:t>Fusce</a:t>
            </a:r>
            <a:r>
              <a:rPr lang="fr-FR" dirty="0"/>
              <a:t> </a:t>
            </a:r>
            <a:r>
              <a:rPr lang="fr-FR" dirty="0" err="1"/>
              <a:t>posuere</a:t>
            </a:r>
            <a:r>
              <a:rPr lang="fr-FR" dirty="0"/>
              <a:t>.</a:t>
            </a:r>
          </a:p>
        </p:txBody>
      </p:sp>
      <p:sp>
        <p:nvSpPr>
          <p:cNvPr id="32" name="Rectangle 4">
            <a:extLst>
              <a:ext uri="{FF2B5EF4-FFF2-40B4-BE49-F238E27FC236}">
                <a16:creationId xmlns:a16="http://schemas.microsoft.com/office/drawing/2014/main" id="{B74FE363-852A-45DB-97FF-279736E475A3}"/>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33" name="AutoShape 32">
            <a:extLst>
              <a:ext uri="{FF2B5EF4-FFF2-40B4-BE49-F238E27FC236}">
                <a16:creationId xmlns:a16="http://schemas.microsoft.com/office/drawing/2014/main" id="{B964EDAB-DFEF-4380-9C06-68743BEB048B}"/>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34" name="Rectangle 48">
            <a:extLst>
              <a:ext uri="{FF2B5EF4-FFF2-40B4-BE49-F238E27FC236}">
                <a16:creationId xmlns:a16="http://schemas.microsoft.com/office/drawing/2014/main" id="{23384A1C-DD21-49FE-BDA8-D7E3C456B897}"/>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35" name="Straight Connector 8">
            <a:extLst>
              <a:ext uri="{FF2B5EF4-FFF2-40B4-BE49-F238E27FC236}">
                <a16:creationId xmlns:a16="http://schemas.microsoft.com/office/drawing/2014/main" id="{F78D2D4C-CF22-4792-A4E4-20281394D352}"/>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36" name="Image 35">
            <a:extLst>
              <a:ext uri="{FF2B5EF4-FFF2-40B4-BE49-F238E27FC236}">
                <a16:creationId xmlns:a16="http://schemas.microsoft.com/office/drawing/2014/main" id="{84BAA19B-54AB-46A1-A272-CF260CF735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8964147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ous Titre Principal + 3 zones Images">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1181100"/>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279630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23">
            <a:extLst>
              <a:ext uri="{FF2B5EF4-FFF2-40B4-BE49-F238E27FC236}">
                <a16:creationId xmlns:a16="http://schemas.microsoft.com/office/drawing/2014/main" id="{B8AEADB5-4ACD-BE4C-AC4C-2492492D12C6}"/>
              </a:ext>
            </a:extLst>
          </p:cNvPr>
          <p:cNvCxnSpPr/>
          <p:nvPr userDrawn="1"/>
        </p:nvCxnSpPr>
        <p:spPr>
          <a:xfrm>
            <a:off x="8119534" y="441151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1321239"/>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5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2936448"/>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9" name="Espace réservé du texte 24">
            <a:extLst>
              <a:ext uri="{FF2B5EF4-FFF2-40B4-BE49-F238E27FC236}">
                <a16:creationId xmlns:a16="http://schemas.microsoft.com/office/drawing/2014/main" id="{934167CF-464E-F947-95F7-282E373AFAB9}"/>
              </a:ext>
            </a:extLst>
          </p:cNvPr>
          <p:cNvSpPr>
            <a:spLocks noGrp="1"/>
          </p:cNvSpPr>
          <p:nvPr>
            <p:ph type="body" sz="quarter" idx="14" hasCustomPrompt="1"/>
          </p:nvPr>
        </p:nvSpPr>
        <p:spPr>
          <a:xfrm>
            <a:off x="8379422" y="4551657"/>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18" name="Picture Placeholder 4">
            <a:extLst>
              <a:ext uri="{FF2B5EF4-FFF2-40B4-BE49-F238E27FC236}">
                <a16:creationId xmlns:a16="http://schemas.microsoft.com/office/drawing/2014/main" id="{498A6511-6B3E-A942-95B8-83CB029E035D}"/>
              </a:ext>
            </a:extLst>
          </p:cNvPr>
          <p:cNvSpPr>
            <a:spLocks noGrp="1"/>
          </p:cNvSpPr>
          <p:nvPr>
            <p:ph type="pic" sz="quarter" idx="18" hasCustomPrompt="1"/>
          </p:nvPr>
        </p:nvSpPr>
        <p:spPr>
          <a:xfrm>
            <a:off x="6096000" y="1321239"/>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9" name="Picture Placeholder 4">
            <a:extLst>
              <a:ext uri="{FF2B5EF4-FFF2-40B4-BE49-F238E27FC236}">
                <a16:creationId xmlns:a16="http://schemas.microsoft.com/office/drawing/2014/main" id="{F1DBFCC5-648D-5B4B-8C39-20C6418EB386}"/>
              </a:ext>
            </a:extLst>
          </p:cNvPr>
          <p:cNvSpPr>
            <a:spLocks noGrp="1"/>
          </p:cNvSpPr>
          <p:nvPr>
            <p:ph type="pic" sz="quarter" idx="19" hasCustomPrompt="1"/>
          </p:nvPr>
        </p:nvSpPr>
        <p:spPr>
          <a:xfrm>
            <a:off x="6096000" y="2929321"/>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0" name="Picture Placeholder 4">
            <a:extLst>
              <a:ext uri="{FF2B5EF4-FFF2-40B4-BE49-F238E27FC236}">
                <a16:creationId xmlns:a16="http://schemas.microsoft.com/office/drawing/2014/main" id="{F2E3BF37-A1E8-1440-B0AD-C13D98365E6C}"/>
              </a:ext>
            </a:extLst>
          </p:cNvPr>
          <p:cNvSpPr>
            <a:spLocks noGrp="1"/>
          </p:cNvSpPr>
          <p:nvPr>
            <p:ph type="pic" sz="quarter" idx="20" hasCustomPrompt="1"/>
          </p:nvPr>
        </p:nvSpPr>
        <p:spPr>
          <a:xfrm>
            <a:off x="6096000" y="4548242"/>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6" name="Espace réservé du texte 7">
            <a:extLst>
              <a:ext uri="{FF2B5EF4-FFF2-40B4-BE49-F238E27FC236}">
                <a16:creationId xmlns:a16="http://schemas.microsoft.com/office/drawing/2014/main" id="{0FA09677-99E4-4C09-84AB-7B8547FA989F}"/>
              </a:ext>
            </a:extLst>
          </p:cNvPr>
          <p:cNvSpPr>
            <a:spLocks noGrp="1" noChangeAspect="1"/>
          </p:cNvSpPr>
          <p:nvPr>
            <p:ph type="body" sz="quarter" idx="21" hasCustomPrompt="1"/>
          </p:nvPr>
        </p:nvSpPr>
        <p:spPr>
          <a:xfrm>
            <a:off x="1866900" y="3982288"/>
            <a:ext cx="3376613" cy="2436589"/>
          </a:xfrm>
          <a:prstGeom prst="rect">
            <a:avLst/>
          </a:prstGeom>
        </p:spPr>
        <p:txBody>
          <a:bodyPr wrap="square">
            <a:noAutofit/>
          </a:bodyPr>
          <a:lstStyle>
            <a:lvl1pPr marL="0" indent="0">
              <a:buNone/>
              <a:defRPr lang="fr-FR" sz="1400" dirty="0">
                <a:latin typeface="TT Norms Regular" panose="02000503030000020003" pitchFamily="50" charset="0"/>
              </a:defRPr>
            </a:lvl1pPr>
            <a:lvl3pPr>
              <a:defRPr sz="1500"/>
            </a:lvl3pPr>
            <a:lvl4pPr>
              <a:defRPr>
                <a:solidFill>
                  <a:schemeClr val="tx1">
                    <a:alpha val="70000"/>
                  </a:schemeClr>
                </a:solidFill>
              </a:defRPr>
            </a:lvl4pPr>
          </a:lstStyle>
          <a:p>
            <a:pPr lvl="0"/>
            <a:r>
              <a:rPr lang="fr-FR" dirty="0"/>
              <a:t>Lorem ipsum dolor sit amet, consectetuer adipiscing elit. Maecenas porttitor congue massa. </a:t>
            </a:r>
            <a:r>
              <a:rPr lang="fr-FR" dirty="0" err="1"/>
              <a:t>Fusce</a:t>
            </a:r>
            <a:r>
              <a:rPr lang="fr-FR" dirty="0"/>
              <a:t> </a:t>
            </a:r>
            <a:r>
              <a:rPr lang="fr-FR" dirty="0" err="1"/>
              <a:t>posuere</a:t>
            </a:r>
            <a:r>
              <a:rPr lang="fr-FR" dirty="0"/>
              <a:t>.</a:t>
            </a:r>
          </a:p>
        </p:txBody>
      </p:sp>
      <p:sp>
        <p:nvSpPr>
          <p:cNvPr id="23" name="Rectangle 4">
            <a:extLst>
              <a:ext uri="{FF2B5EF4-FFF2-40B4-BE49-F238E27FC236}">
                <a16:creationId xmlns:a16="http://schemas.microsoft.com/office/drawing/2014/main" id="{5B468EB2-595D-4ADB-9C29-36ABD594B617}"/>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24" name="AutoShape 32">
            <a:extLst>
              <a:ext uri="{FF2B5EF4-FFF2-40B4-BE49-F238E27FC236}">
                <a16:creationId xmlns:a16="http://schemas.microsoft.com/office/drawing/2014/main" id="{1219B8C9-3E2B-4E2A-AFE1-2ADDC87ABFA8}"/>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5" name="Rectangle 48">
            <a:extLst>
              <a:ext uri="{FF2B5EF4-FFF2-40B4-BE49-F238E27FC236}">
                <a16:creationId xmlns:a16="http://schemas.microsoft.com/office/drawing/2014/main" id="{201D70F4-ECC6-4A55-B1E3-12041B723FC8}"/>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26" name="Straight Connector 8">
            <a:extLst>
              <a:ext uri="{FF2B5EF4-FFF2-40B4-BE49-F238E27FC236}">
                <a16:creationId xmlns:a16="http://schemas.microsoft.com/office/drawing/2014/main" id="{D8FC7059-54DB-4517-866C-832843402EEF}"/>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30" name="Image 29">
            <a:extLst>
              <a:ext uri="{FF2B5EF4-FFF2-40B4-BE49-F238E27FC236}">
                <a16:creationId xmlns:a16="http://schemas.microsoft.com/office/drawing/2014/main" id="{CA5132C4-7BED-4392-8B24-17C435CAA8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3106951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 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1340902" y="170773"/>
            <a:ext cx="9083254" cy="530225"/>
          </a:xfrm>
        </p:spPr>
        <p:txBody>
          <a:bodyPr/>
          <a:lstStyle/>
          <a:p>
            <a:r>
              <a:rPr lang="fr-FR"/>
              <a:t>Modifiez le style du titre</a:t>
            </a:r>
            <a:endParaRPr lang="fr-FR" dirty="0"/>
          </a:p>
        </p:txBody>
      </p:sp>
      <p:sp>
        <p:nvSpPr>
          <p:cNvPr id="7" name="Rectangle 5"/>
          <p:cNvSpPr>
            <a:spLocks noGrp="1" noChangeArrowheads="1"/>
          </p:cNvSpPr>
          <p:nvPr>
            <p:ph type="body" sz="half" idx="1"/>
          </p:nvPr>
        </p:nvSpPr>
        <p:spPr>
          <a:xfrm>
            <a:off x="1340902" y="881600"/>
            <a:ext cx="4653498" cy="5400675"/>
          </a:xfrm>
        </p:spPr>
        <p:txBody>
          <a:bodyPr>
            <a:normAutofit/>
          </a:bodyPr>
          <a:lstStyle>
            <a:lvl1pPr marL="342900" indent="-342900">
              <a:buClr>
                <a:schemeClr val="accent3"/>
              </a:buClr>
              <a:buFont typeface="Arial" panose="020B0604020202020204" pitchFamily="34" charset="0"/>
              <a:buChar char="•"/>
              <a:defRPr/>
            </a:lvl1pPr>
            <a:lvl2pPr marL="731837" indent="-285750">
              <a:buClr>
                <a:schemeClr val="accent3"/>
              </a:buClr>
              <a:buFont typeface="Arial" panose="020B0604020202020204" pitchFamily="34" charset="0"/>
              <a:buChar char="•"/>
              <a:defRPr/>
            </a:lvl2pPr>
            <a:lvl3pPr marL="1181100" indent="-285750">
              <a:buClr>
                <a:schemeClr val="accent3"/>
              </a:buClr>
              <a:buFont typeface="Arial" panose="020B0604020202020204" pitchFamily="34" charset="0"/>
              <a:buChar char="•"/>
              <a:defRPr/>
            </a:lvl3pPr>
            <a:lvl4pPr marL="1431925" indent="-171450">
              <a:buClr>
                <a:schemeClr val="accent3"/>
              </a:buClr>
              <a:buFont typeface="Arial" panose="020B0604020202020204" pitchFamily="34" charset="0"/>
              <a:buChar char="•"/>
              <a:defRPr/>
            </a:lvl4pPr>
            <a:lvl5pPr marL="2138362" indent="-171450">
              <a:buClr>
                <a:schemeClr val="accent3"/>
              </a:buClr>
              <a:buFont typeface="Arial" panose="020B0604020202020204" pitchFamily="34" charset="0"/>
              <a:buChar cha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Rectangle 6"/>
          <p:cNvSpPr>
            <a:spLocks noGrp="1" noChangeArrowheads="1"/>
          </p:cNvSpPr>
          <p:nvPr>
            <p:ph type="body" sz="half" idx="2"/>
          </p:nvPr>
        </p:nvSpPr>
        <p:spPr>
          <a:xfrm>
            <a:off x="6197600" y="881600"/>
            <a:ext cx="4653498" cy="5400675"/>
          </a:xfrm>
        </p:spPr>
        <p:txBody>
          <a:bodyPr>
            <a:normAutofit/>
          </a:bodyPr>
          <a:lstStyle>
            <a:lvl1pPr marL="266700" indent="-266700">
              <a:buClr>
                <a:schemeClr val="accent3"/>
              </a:buClr>
              <a:buFont typeface="Arial" panose="020B0604020202020204" pitchFamily="34" charset="0"/>
              <a:buChar char="•"/>
              <a:defRPr/>
            </a:lvl1pPr>
            <a:lvl2pPr marL="714375" indent="-268288">
              <a:buClr>
                <a:schemeClr val="accent3"/>
              </a:buClr>
              <a:buFont typeface="Arial" panose="020B0604020202020204" pitchFamily="34" charset="0"/>
              <a:buChar char="•"/>
              <a:defRPr/>
            </a:lvl2pPr>
            <a:lvl3pPr marL="1081088" indent="-185738">
              <a:buClr>
                <a:schemeClr val="accent3"/>
              </a:buClr>
              <a:buFont typeface="Arial" panose="020B0604020202020204" pitchFamily="34" charset="0"/>
              <a:buChar char="•"/>
              <a:defRPr/>
            </a:lvl3pPr>
            <a:lvl4pPr marL="1438275" indent="-177800">
              <a:buClr>
                <a:schemeClr val="accent3"/>
              </a:buClr>
              <a:buFont typeface="Arial" panose="020B0604020202020204" pitchFamily="34" charset="0"/>
              <a:buChar char="•"/>
              <a:defRPr/>
            </a:lvl4pPr>
            <a:lvl5pPr marL="2152650" indent="-185738">
              <a:buClr>
                <a:schemeClr val="accent3"/>
              </a:buClr>
              <a:buFont typeface="Arial" panose="020B0604020202020204" pitchFamily="34" charset="0"/>
              <a:buChar cha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Rectangle 4"/>
          <p:cNvSpPr>
            <a:spLocks noGrp="1" noChangeArrowheads="1"/>
          </p:cNvSpPr>
          <p:nvPr>
            <p:ph type="ftr" sz="quarter" idx="10"/>
          </p:nvPr>
        </p:nvSpPr>
        <p:spPr>
          <a:ln/>
        </p:spPr>
        <p:txBody>
          <a:bodyPr/>
          <a:lstStyle>
            <a:lvl1pPr>
              <a:defRPr/>
            </a:lvl1pPr>
          </a:lstStyle>
          <a:p>
            <a:pPr fontAlgn="base">
              <a:spcBef>
                <a:spcPct val="0"/>
              </a:spcBef>
              <a:spcAft>
                <a:spcPct val="0"/>
              </a:spcAft>
              <a:defRPr/>
            </a:pPr>
            <a:r>
              <a:rPr lang="en-US">
                <a:solidFill>
                  <a:srgbClr val="353886"/>
                </a:solidFill>
              </a:rPr>
              <a:t>Modèle global PowerPoint</a:t>
            </a:r>
            <a:endParaRPr lang="en-US" dirty="0">
              <a:solidFill>
                <a:srgbClr val="353886"/>
              </a:solidFill>
            </a:endParaRPr>
          </a:p>
        </p:txBody>
      </p:sp>
      <p:sp>
        <p:nvSpPr>
          <p:cNvPr id="6" name="Rectangle 48"/>
          <p:cNvSpPr>
            <a:spLocks noGrp="1" noChangeArrowheads="1"/>
          </p:cNvSpPr>
          <p:nvPr>
            <p:ph type="dt" sz="half" idx="11"/>
          </p:nvPr>
        </p:nvSpPr>
        <p:spPr>
          <a:ln/>
        </p:spPr>
        <p:txBody>
          <a:bodyPr/>
          <a:lstStyle>
            <a:lvl1pPr>
              <a:defRPr/>
            </a:lvl1pPr>
          </a:lstStyle>
          <a:p>
            <a:pPr fontAlgn="base">
              <a:spcBef>
                <a:spcPct val="0"/>
              </a:spcBef>
              <a:spcAft>
                <a:spcPct val="0"/>
              </a:spcAft>
              <a:defRPr/>
            </a:pPr>
            <a:fld id="{05D6C575-68B0-469B-930B-41FDCD893F04}" type="datetime1">
              <a:rPr lang="fr-FR" smtClean="0">
                <a:solidFill>
                  <a:srgbClr val="353886"/>
                </a:solidFill>
              </a:rPr>
              <a:t>08/10/2023</a:t>
            </a:fld>
            <a:endParaRPr lang="fr-FR" dirty="0">
              <a:solidFill>
                <a:srgbClr val="353886"/>
              </a:solidFill>
            </a:endParaRPr>
          </a:p>
        </p:txBody>
      </p:sp>
    </p:spTree>
    <p:extLst>
      <p:ext uri="{BB962C8B-B14F-4D97-AF65-F5344CB8AC3E}">
        <p14:creationId xmlns:p14="http://schemas.microsoft.com/office/powerpoint/2010/main" val="2882180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ous Titre Principal + 2 zones">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215476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3769976"/>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2294906"/>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3910115"/>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31" name="Espace réservé du texte 30">
            <a:extLst>
              <a:ext uri="{FF2B5EF4-FFF2-40B4-BE49-F238E27FC236}">
                <a16:creationId xmlns:a16="http://schemas.microsoft.com/office/drawing/2014/main" id="{8957103E-6F6C-3142-8015-552C00D67F11}"/>
              </a:ext>
            </a:extLst>
          </p:cNvPr>
          <p:cNvSpPr>
            <a:spLocks noGrp="1"/>
          </p:cNvSpPr>
          <p:nvPr>
            <p:ph type="body" sz="quarter" idx="15" hasCustomPrompt="1"/>
          </p:nvPr>
        </p:nvSpPr>
        <p:spPr>
          <a:xfrm>
            <a:off x="6181725" y="2904067"/>
            <a:ext cx="1849438" cy="228600"/>
          </a:xfrm>
          <a:prstGeom prst="rect">
            <a:avLst/>
          </a:prstGeo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2" name="Espace réservé du texte 30">
            <a:extLst>
              <a:ext uri="{FF2B5EF4-FFF2-40B4-BE49-F238E27FC236}">
                <a16:creationId xmlns:a16="http://schemas.microsoft.com/office/drawing/2014/main" id="{A9CE214D-86DF-194A-9B0C-A0389B938DBE}"/>
              </a:ext>
            </a:extLst>
          </p:cNvPr>
          <p:cNvSpPr>
            <a:spLocks noGrp="1"/>
          </p:cNvSpPr>
          <p:nvPr>
            <p:ph type="body" sz="quarter" idx="16" hasCustomPrompt="1"/>
          </p:nvPr>
        </p:nvSpPr>
        <p:spPr>
          <a:xfrm>
            <a:off x="6181725" y="4604279"/>
            <a:ext cx="1849438" cy="228600"/>
          </a:xfrm>
          <a:prstGeom prst="rect">
            <a:avLst/>
          </a:prstGeo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6" name="Espace réservé pour une image  5">
            <a:extLst>
              <a:ext uri="{FF2B5EF4-FFF2-40B4-BE49-F238E27FC236}">
                <a16:creationId xmlns:a16="http://schemas.microsoft.com/office/drawing/2014/main" id="{792C28AF-43C1-4F32-A8D1-0DC8CF60284B}"/>
              </a:ext>
            </a:extLst>
          </p:cNvPr>
          <p:cNvSpPr>
            <a:spLocks noGrp="1"/>
          </p:cNvSpPr>
          <p:nvPr>
            <p:ph type="pic" sz="quarter" idx="20"/>
          </p:nvPr>
        </p:nvSpPr>
        <p:spPr>
          <a:xfrm>
            <a:off x="6693694" y="2129535"/>
            <a:ext cx="823912" cy="738187"/>
          </a:xfrm>
        </p:spPr>
        <p:txBody>
          <a:bodyPr>
            <a:normAutofit/>
          </a:bodyPr>
          <a:lstStyle>
            <a:lvl1pPr>
              <a:defRPr sz="1050"/>
            </a:lvl1pPr>
          </a:lstStyle>
          <a:p>
            <a:r>
              <a:rPr lang="fr-FR"/>
              <a:t>Cliquez sur l'icône pour ajouter une image</a:t>
            </a:r>
            <a:endParaRPr lang="fr-FR" dirty="0"/>
          </a:p>
        </p:txBody>
      </p:sp>
      <p:sp>
        <p:nvSpPr>
          <p:cNvPr id="16" name="Espace réservé pour une image  5">
            <a:extLst>
              <a:ext uri="{FF2B5EF4-FFF2-40B4-BE49-F238E27FC236}">
                <a16:creationId xmlns:a16="http://schemas.microsoft.com/office/drawing/2014/main" id="{9653EE4D-7270-40FA-8421-92203656F298}"/>
              </a:ext>
            </a:extLst>
          </p:cNvPr>
          <p:cNvSpPr>
            <a:spLocks noGrp="1"/>
          </p:cNvSpPr>
          <p:nvPr>
            <p:ph type="pic" sz="quarter" idx="21"/>
          </p:nvPr>
        </p:nvSpPr>
        <p:spPr>
          <a:xfrm>
            <a:off x="6693694" y="3831588"/>
            <a:ext cx="823912" cy="738187"/>
          </a:xfrm>
        </p:spPr>
        <p:txBody>
          <a:bodyPr>
            <a:normAutofit/>
          </a:bodyPr>
          <a:lstStyle>
            <a:lvl1pPr>
              <a:defRPr sz="1050"/>
            </a:lvl1pPr>
          </a:lstStyle>
          <a:p>
            <a:r>
              <a:rPr lang="fr-FR"/>
              <a:t>Cliquez sur l'icône pour ajouter une image</a:t>
            </a:r>
            <a:endParaRPr lang="fr-FR" dirty="0"/>
          </a:p>
        </p:txBody>
      </p:sp>
      <p:sp>
        <p:nvSpPr>
          <p:cNvPr id="15" name="Espace réservé du texte 7">
            <a:extLst>
              <a:ext uri="{FF2B5EF4-FFF2-40B4-BE49-F238E27FC236}">
                <a16:creationId xmlns:a16="http://schemas.microsoft.com/office/drawing/2014/main" id="{DD28A91F-8CF7-470A-8DBC-58F805FBD409}"/>
              </a:ext>
            </a:extLst>
          </p:cNvPr>
          <p:cNvSpPr>
            <a:spLocks noGrp="1" noChangeAspect="1"/>
          </p:cNvSpPr>
          <p:nvPr>
            <p:ph type="body" sz="quarter" idx="22" hasCustomPrompt="1"/>
          </p:nvPr>
        </p:nvSpPr>
        <p:spPr>
          <a:xfrm>
            <a:off x="1866900" y="3982288"/>
            <a:ext cx="3376613" cy="2436589"/>
          </a:xfrm>
          <a:prstGeom prst="rect">
            <a:avLst/>
          </a:prstGeom>
        </p:spPr>
        <p:txBody>
          <a:bodyPr wrap="square">
            <a:noAutofit/>
          </a:bodyPr>
          <a:lstStyle>
            <a:lvl1pPr marL="0" indent="0">
              <a:buNone/>
              <a:defRPr lang="fr-FR" sz="1400" dirty="0">
                <a:latin typeface="TT Norms Regular" panose="02000503030000020003" pitchFamily="50" charset="0"/>
              </a:defRPr>
            </a:lvl1pPr>
            <a:lvl3pPr>
              <a:defRPr sz="1500"/>
            </a:lvl3pPr>
            <a:lvl4pPr>
              <a:defRPr>
                <a:solidFill>
                  <a:schemeClr val="tx1">
                    <a:alpha val="70000"/>
                  </a:schemeClr>
                </a:solidFill>
              </a:defRPr>
            </a:lvl4pPr>
          </a:lstStyle>
          <a:p>
            <a:pPr lvl="0"/>
            <a:r>
              <a:rPr lang="fr-FR" dirty="0"/>
              <a:t>Lorem ipsum dolor sit amet, consectetuer adipiscing elit. Maecenas porttitor congue massa. </a:t>
            </a:r>
            <a:r>
              <a:rPr lang="fr-FR" dirty="0" err="1"/>
              <a:t>Fusce</a:t>
            </a:r>
            <a:r>
              <a:rPr lang="fr-FR" dirty="0"/>
              <a:t> </a:t>
            </a:r>
            <a:r>
              <a:rPr lang="fr-FR" dirty="0" err="1"/>
              <a:t>posuere</a:t>
            </a:r>
            <a:r>
              <a:rPr lang="fr-FR" dirty="0"/>
              <a:t>.</a:t>
            </a:r>
          </a:p>
        </p:txBody>
      </p:sp>
      <p:sp>
        <p:nvSpPr>
          <p:cNvPr id="20" name="Rectangle 4">
            <a:extLst>
              <a:ext uri="{FF2B5EF4-FFF2-40B4-BE49-F238E27FC236}">
                <a16:creationId xmlns:a16="http://schemas.microsoft.com/office/drawing/2014/main" id="{958B0985-AF28-44EB-869F-37AAF00521BB}"/>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21" name="AutoShape 32">
            <a:extLst>
              <a:ext uri="{FF2B5EF4-FFF2-40B4-BE49-F238E27FC236}">
                <a16:creationId xmlns:a16="http://schemas.microsoft.com/office/drawing/2014/main" id="{D0EBCA19-D3E0-48F7-B19A-F6705965C37C}"/>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2" name="Rectangle 48">
            <a:extLst>
              <a:ext uri="{FF2B5EF4-FFF2-40B4-BE49-F238E27FC236}">
                <a16:creationId xmlns:a16="http://schemas.microsoft.com/office/drawing/2014/main" id="{C8510B3B-EFB1-4753-9F3A-FC87703B3D85}"/>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23" name="Straight Connector 8">
            <a:extLst>
              <a:ext uri="{FF2B5EF4-FFF2-40B4-BE49-F238E27FC236}">
                <a16:creationId xmlns:a16="http://schemas.microsoft.com/office/drawing/2014/main" id="{2BEC3F22-837E-4A27-A872-2E287F20CEAE}"/>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id="{27A44A55-EC95-4259-B127-505A28B06BA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3820566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ous Titre Principal + 2 zones avec images">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215476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3769976"/>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2294906"/>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3910115"/>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31" name="Espace réservé du texte 30">
            <a:extLst>
              <a:ext uri="{FF2B5EF4-FFF2-40B4-BE49-F238E27FC236}">
                <a16:creationId xmlns:a16="http://schemas.microsoft.com/office/drawing/2014/main" id="{8957103E-6F6C-3142-8015-552C00D67F11}"/>
              </a:ext>
            </a:extLst>
          </p:cNvPr>
          <p:cNvSpPr>
            <a:spLocks noGrp="1"/>
          </p:cNvSpPr>
          <p:nvPr>
            <p:ph type="body" sz="quarter" idx="15" hasCustomPrompt="1"/>
          </p:nvPr>
        </p:nvSpPr>
        <p:spPr>
          <a:xfrm>
            <a:off x="6181725" y="2904067"/>
            <a:ext cx="1849438" cy="228600"/>
          </a:xfrm>
          <a:prstGeom prst="rect">
            <a:avLst/>
          </a:prstGeo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2" name="Espace réservé du texte 30">
            <a:extLst>
              <a:ext uri="{FF2B5EF4-FFF2-40B4-BE49-F238E27FC236}">
                <a16:creationId xmlns:a16="http://schemas.microsoft.com/office/drawing/2014/main" id="{A9CE214D-86DF-194A-9B0C-A0389B938DBE}"/>
              </a:ext>
            </a:extLst>
          </p:cNvPr>
          <p:cNvSpPr>
            <a:spLocks noGrp="1"/>
          </p:cNvSpPr>
          <p:nvPr>
            <p:ph type="body" sz="quarter" idx="16" hasCustomPrompt="1"/>
          </p:nvPr>
        </p:nvSpPr>
        <p:spPr>
          <a:xfrm>
            <a:off x="6181725" y="4604279"/>
            <a:ext cx="1849438" cy="228600"/>
          </a:xfrm>
          <a:prstGeom prst="rect">
            <a:avLst/>
          </a:prstGeo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7" name="Espace réservé du texte 36">
            <a:extLst>
              <a:ext uri="{FF2B5EF4-FFF2-40B4-BE49-F238E27FC236}">
                <a16:creationId xmlns:a16="http://schemas.microsoft.com/office/drawing/2014/main" id="{D0C393D6-33AB-F94E-9D25-152711816A6C}"/>
              </a:ext>
            </a:extLst>
          </p:cNvPr>
          <p:cNvSpPr>
            <a:spLocks noGrp="1"/>
          </p:cNvSpPr>
          <p:nvPr>
            <p:ph type="body" sz="quarter" idx="18" hasCustomPrompt="1"/>
          </p:nvPr>
        </p:nvSpPr>
        <p:spPr>
          <a:xfrm>
            <a:off x="6693694" y="2213078"/>
            <a:ext cx="825500" cy="685209"/>
          </a:xfrm>
          <a:prstGeom prst="rect">
            <a:avLst/>
          </a:prstGeom>
          <a:noFill/>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01</a:t>
            </a:r>
            <a:endParaRPr lang="fr-FR" dirty="0"/>
          </a:p>
        </p:txBody>
      </p:sp>
      <p:sp>
        <p:nvSpPr>
          <p:cNvPr id="38" name="Espace réservé du texte 36">
            <a:extLst>
              <a:ext uri="{FF2B5EF4-FFF2-40B4-BE49-F238E27FC236}">
                <a16:creationId xmlns:a16="http://schemas.microsoft.com/office/drawing/2014/main" id="{5C9C9F0F-7326-7841-9183-0D9C88118EC6}"/>
              </a:ext>
            </a:extLst>
          </p:cNvPr>
          <p:cNvSpPr>
            <a:spLocks noGrp="1"/>
          </p:cNvSpPr>
          <p:nvPr>
            <p:ph type="body" sz="quarter" idx="19" hasCustomPrompt="1"/>
          </p:nvPr>
        </p:nvSpPr>
        <p:spPr>
          <a:xfrm>
            <a:off x="6693694" y="3907199"/>
            <a:ext cx="825500" cy="685209"/>
          </a:xfrm>
          <a:prstGeom prst="rect">
            <a:avLst/>
          </a:prstGeo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02</a:t>
            </a:r>
            <a:endParaRPr lang="fr-FR" dirty="0"/>
          </a:p>
        </p:txBody>
      </p:sp>
      <p:sp>
        <p:nvSpPr>
          <p:cNvPr id="15" name="Espace réservé du texte 7">
            <a:extLst>
              <a:ext uri="{FF2B5EF4-FFF2-40B4-BE49-F238E27FC236}">
                <a16:creationId xmlns:a16="http://schemas.microsoft.com/office/drawing/2014/main" id="{C8C43EF5-F21C-4F26-BBDD-C07345AFFB2B}"/>
              </a:ext>
            </a:extLst>
          </p:cNvPr>
          <p:cNvSpPr>
            <a:spLocks noGrp="1" noChangeAspect="1"/>
          </p:cNvSpPr>
          <p:nvPr>
            <p:ph type="body" sz="quarter" idx="21" hasCustomPrompt="1"/>
          </p:nvPr>
        </p:nvSpPr>
        <p:spPr>
          <a:xfrm>
            <a:off x="1866900" y="3982288"/>
            <a:ext cx="3376613" cy="2436589"/>
          </a:xfrm>
          <a:prstGeom prst="rect">
            <a:avLst/>
          </a:prstGeom>
        </p:spPr>
        <p:txBody>
          <a:bodyPr wrap="square">
            <a:noAutofit/>
          </a:bodyPr>
          <a:lstStyle>
            <a:lvl1pPr marL="0" indent="0">
              <a:buNone/>
              <a:defRPr lang="fr-FR" sz="1400" dirty="0">
                <a:latin typeface="TT Norms Regular" panose="02000503030000020003" pitchFamily="50" charset="0"/>
              </a:defRPr>
            </a:lvl1pPr>
            <a:lvl3pPr>
              <a:defRPr sz="1500"/>
            </a:lvl3pPr>
            <a:lvl4pPr>
              <a:defRPr>
                <a:solidFill>
                  <a:schemeClr val="tx1">
                    <a:alpha val="70000"/>
                  </a:schemeClr>
                </a:solidFill>
              </a:defRPr>
            </a:lvl4pPr>
          </a:lstStyle>
          <a:p>
            <a:pPr lvl="0"/>
            <a:r>
              <a:rPr lang="fr-FR" dirty="0"/>
              <a:t>Lorem ipsum dolor sit amet, consectetuer adipiscing elit. Maecenas porttitor congue massa. </a:t>
            </a:r>
            <a:r>
              <a:rPr lang="fr-FR" dirty="0" err="1"/>
              <a:t>Fusce</a:t>
            </a:r>
            <a:r>
              <a:rPr lang="fr-FR" dirty="0"/>
              <a:t> </a:t>
            </a:r>
            <a:r>
              <a:rPr lang="fr-FR" dirty="0" err="1"/>
              <a:t>posuere</a:t>
            </a:r>
            <a:r>
              <a:rPr lang="fr-FR" dirty="0"/>
              <a:t>.</a:t>
            </a:r>
          </a:p>
        </p:txBody>
      </p:sp>
      <p:sp>
        <p:nvSpPr>
          <p:cNvPr id="19" name="Rectangle 4">
            <a:extLst>
              <a:ext uri="{FF2B5EF4-FFF2-40B4-BE49-F238E27FC236}">
                <a16:creationId xmlns:a16="http://schemas.microsoft.com/office/drawing/2014/main" id="{0F24679C-70B5-4AAA-976D-562C562BA476}"/>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20" name="AutoShape 32">
            <a:extLst>
              <a:ext uri="{FF2B5EF4-FFF2-40B4-BE49-F238E27FC236}">
                <a16:creationId xmlns:a16="http://schemas.microsoft.com/office/drawing/2014/main" id="{9928B0EA-CE75-4D5E-926B-AC881AE7A05E}"/>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1" name="Rectangle 48">
            <a:extLst>
              <a:ext uri="{FF2B5EF4-FFF2-40B4-BE49-F238E27FC236}">
                <a16:creationId xmlns:a16="http://schemas.microsoft.com/office/drawing/2014/main" id="{85BB08FF-FF62-456A-B0D6-1C9EC13B8218}"/>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22" name="Straight Connector 8">
            <a:extLst>
              <a:ext uri="{FF2B5EF4-FFF2-40B4-BE49-F238E27FC236}">
                <a16:creationId xmlns:a16="http://schemas.microsoft.com/office/drawing/2014/main" id="{A78608CE-8C61-4752-B2C1-B21AFF1D7BBD}"/>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5588AE58-3929-4CFC-835F-A74D362CC6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2920149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us Titre Principal + 2 zones Images">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215476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3769976"/>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2294906"/>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3910115"/>
            <a:ext cx="3048884" cy="1134094"/>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14" name="Picture Placeholder 4">
            <a:extLst>
              <a:ext uri="{FF2B5EF4-FFF2-40B4-BE49-F238E27FC236}">
                <a16:creationId xmlns:a16="http://schemas.microsoft.com/office/drawing/2014/main" id="{64BB44CC-8740-DA42-9C80-5AD9C32E27F4}"/>
              </a:ext>
            </a:extLst>
          </p:cNvPr>
          <p:cNvSpPr>
            <a:spLocks noGrp="1"/>
          </p:cNvSpPr>
          <p:nvPr>
            <p:ph type="pic" sz="quarter" idx="18" hasCustomPrompt="1"/>
          </p:nvPr>
        </p:nvSpPr>
        <p:spPr>
          <a:xfrm>
            <a:off x="6096000" y="2302033"/>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5" name="Picture Placeholder 4">
            <a:extLst>
              <a:ext uri="{FF2B5EF4-FFF2-40B4-BE49-F238E27FC236}">
                <a16:creationId xmlns:a16="http://schemas.microsoft.com/office/drawing/2014/main" id="{4A95CF2C-954C-F64A-810D-928EFA7A2392}"/>
              </a:ext>
            </a:extLst>
          </p:cNvPr>
          <p:cNvSpPr>
            <a:spLocks noGrp="1"/>
          </p:cNvSpPr>
          <p:nvPr>
            <p:ph type="pic" sz="quarter" idx="19" hasCustomPrompt="1"/>
          </p:nvPr>
        </p:nvSpPr>
        <p:spPr>
          <a:xfrm>
            <a:off x="6096000" y="3910115"/>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Espace réservé du texte 7">
            <a:extLst>
              <a:ext uri="{FF2B5EF4-FFF2-40B4-BE49-F238E27FC236}">
                <a16:creationId xmlns:a16="http://schemas.microsoft.com/office/drawing/2014/main" id="{B53F3A98-D563-48D3-A383-53AAA581C1BD}"/>
              </a:ext>
            </a:extLst>
          </p:cNvPr>
          <p:cNvSpPr>
            <a:spLocks noGrp="1" noChangeAspect="1"/>
          </p:cNvSpPr>
          <p:nvPr>
            <p:ph type="body" sz="quarter" idx="21" hasCustomPrompt="1"/>
          </p:nvPr>
        </p:nvSpPr>
        <p:spPr>
          <a:xfrm>
            <a:off x="1866900" y="3982288"/>
            <a:ext cx="3376613" cy="2436589"/>
          </a:xfrm>
          <a:prstGeom prst="rect">
            <a:avLst/>
          </a:prstGeom>
        </p:spPr>
        <p:txBody>
          <a:bodyPr wrap="square">
            <a:noAutofit/>
          </a:bodyPr>
          <a:lstStyle>
            <a:lvl1pPr marL="0" indent="0">
              <a:buNone/>
              <a:defRPr lang="fr-FR" sz="1400" dirty="0">
                <a:latin typeface="TT Norms Regular" panose="02000503030000020003" pitchFamily="50" charset="0"/>
              </a:defRPr>
            </a:lvl1pPr>
            <a:lvl3pPr>
              <a:defRPr sz="1500"/>
            </a:lvl3pPr>
            <a:lvl4pPr>
              <a:defRPr>
                <a:solidFill>
                  <a:schemeClr val="tx1">
                    <a:alpha val="70000"/>
                  </a:schemeClr>
                </a:solidFill>
              </a:defRPr>
            </a:lvl4pPr>
          </a:lstStyle>
          <a:p>
            <a:pPr lvl="0"/>
            <a:r>
              <a:rPr lang="fr-FR" dirty="0"/>
              <a:t>Lorem ipsum dolor sit amet, consectetuer adipiscing elit. Maecenas porttitor congue massa. </a:t>
            </a:r>
            <a:r>
              <a:rPr lang="fr-FR" dirty="0" err="1"/>
              <a:t>Fusce</a:t>
            </a:r>
            <a:r>
              <a:rPr lang="fr-FR" dirty="0"/>
              <a:t> </a:t>
            </a:r>
            <a:r>
              <a:rPr lang="fr-FR" dirty="0" err="1"/>
              <a:t>posuere</a:t>
            </a:r>
            <a:r>
              <a:rPr lang="fr-FR" dirty="0"/>
              <a:t>.</a:t>
            </a:r>
          </a:p>
        </p:txBody>
      </p:sp>
      <p:sp>
        <p:nvSpPr>
          <p:cNvPr id="19" name="Rectangle 4">
            <a:extLst>
              <a:ext uri="{FF2B5EF4-FFF2-40B4-BE49-F238E27FC236}">
                <a16:creationId xmlns:a16="http://schemas.microsoft.com/office/drawing/2014/main" id="{909F28B2-AC10-4A88-B6A0-E9ED8D084317}"/>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20" name="AutoShape 32">
            <a:extLst>
              <a:ext uri="{FF2B5EF4-FFF2-40B4-BE49-F238E27FC236}">
                <a16:creationId xmlns:a16="http://schemas.microsoft.com/office/drawing/2014/main" id="{2120BF1F-558B-4E74-B91B-933496E8F4E5}"/>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1" name="Rectangle 48">
            <a:extLst>
              <a:ext uri="{FF2B5EF4-FFF2-40B4-BE49-F238E27FC236}">
                <a16:creationId xmlns:a16="http://schemas.microsoft.com/office/drawing/2014/main" id="{DCD9C807-1973-4567-86C8-6D8C1E852420}"/>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22" name="Straight Connector 8">
            <a:extLst>
              <a:ext uri="{FF2B5EF4-FFF2-40B4-BE49-F238E27FC236}">
                <a16:creationId xmlns:a16="http://schemas.microsoft.com/office/drawing/2014/main" id="{8366317D-27DA-4C49-9684-CB21B9877789}"/>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DD893865-4097-4EBA-B6C9-B5B4B5B5D5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29490357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re + 3 zones Textes avec traits">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996125"/>
            <a:ext cx="8477747" cy="745212"/>
          </a:xfrm>
        </p:spPr>
        <p:txBody>
          <a:bodyPr/>
          <a:lstStyle>
            <a:lvl1pPr algn="l">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6" name="Espace réservé du texte 5">
            <a:extLst>
              <a:ext uri="{FF2B5EF4-FFF2-40B4-BE49-F238E27FC236}">
                <a16:creationId xmlns:a16="http://schemas.microsoft.com/office/drawing/2014/main" id="{F3C019B1-B965-C044-82E6-D77F16CA0955}"/>
              </a:ext>
            </a:extLst>
          </p:cNvPr>
          <p:cNvSpPr>
            <a:spLocks noGrp="1"/>
          </p:cNvSpPr>
          <p:nvPr>
            <p:ph type="body" sz="quarter" idx="11" hasCustomPrompt="1"/>
          </p:nvPr>
        </p:nvSpPr>
        <p:spPr>
          <a:xfrm>
            <a:off x="1866901" y="3293408"/>
            <a:ext cx="2883520" cy="2785130"/>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5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7" name="Espace réservé du texte 6">
            <a:extLst>
              <a:ext uri="{FF2B5EF4-FFF2-40B4-BE49-F238E27FC236}">
                <a16:creationId xmlns:a16="http://schemas.microsoft.com/office/drawing/2014/main" id="{56BFA99D-687C-4D5B-9640-C118D97DB433}"/>
              </a:ext>
            </a:extLst>
          </p:cNvPr>
          <p:cNvSpPr>
            <a:spLocks noGrp="1"/>
          </p:cNvSpPr>
          <p:nvPr>
            <p:ph type="body" sz="quarter" idx="13" hasCustomPrompt="1"/>
          </p:nvPr>
        </p:nvSpPr>
        <p:spPr>
          <a:xfrm>
            <a:off x="1866901" y="2613806"/>
            <a:ext cx="2883982" cy="414338"/>
          </a:xfrm>
          <a:prstGeom prst="rect">
            <a:avLst/>
          </a:prstGeom>
        </p:spPr>
        <p:txBody>
          <a:bodyPr>
            <a:normAutofit/>
          </a:bodyPr>
          <a:lstStyle>
            <a:lvl1pPr>
              <a:defRPr sz="1600"/>
            </a:lvl1pPr>
          </a:lstStyle>
          <a:p>
            <a:pPr lvl="0"/>
            <a:r>
              <a:rPr lang="fr-FR" dirty="0"/>
              <a:t>Deuxième niveau</a:t>
            </a:r>
          </a:p>
        </p:txBody>
      </p:sp>
      <p:sp>
        <p:nvSpPr>
          <p:cNvPr id="10" name="Espace réservé du texte 5">
            <a:extLst>
              <a:ext uri="{FF2B5EF4-FFF2-40B4-BE49-F238E27FC236}">
                <a16:creationId xmlns:a16="http://schemas.microsoft.com/office/drawing/2014/main" id="{5C939663-D70C-4443-A341-3453FE94261C}"/>
              </a:ext>
            </a:extLst>
          </p:cNvPr>
          <p:cNvSpPr>
            <a:spLocks noGrp="1"/>
          </p:cNvSpPr>
          <p:nvPr>
            <p:ph type="body" sz="quarter" idx="14" hasCustomPrompt="1"/>
          </p:nvPr>
        </p:nvSpPr>
        <p:spPr>
          <a:xfrm>
            <a:off x="4896315" y="3293408"/>
            <a:ext cx="2883520" cy="2785130"/>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5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1" name="Espace réservé du texte 6">
            <a:extLst>
              <a:ext uri="{FF2B5EF4-FFF2-40B4-BE49-F238E27FC236}">
                <a16:creationId xmlns:a16="http://schemas.microsoft.com/office/drawing/2014/main" id="{3E386919-1398-4D50-BF33-68FB27A0B9D7}"/>
              </a:ext>
            </a:extLst>
          </p:cNvPr>
          <p:cNvSpPr>
            <a:spLocks noGrp="1"/>
          </p:cNvSpPr>
          <p:nvPr>
            <p:ph type="body" sz="quarter" idx="15" hasCustomPrompt="1"/>
          </p:nvPr>
        </p:nvSpPr>
        <p:spPr>
          <a:xfrm>
            <a:off x="4896315" y="2613806"/>
            <a:ext cx="2883982" cy="414338"/>
          </a:xfrm>
          <a:prstGeom prst="rect">
            <a:avLst/>
          </a:prstGeom>
        </p:spPr>
        <p:txBody>
          <a:bodyPr>
            <a:normAutofit/>
          </a:bodyPr>
          <a:lstStyle>
            <a:lvl1pPr>
              <a:defRPr sz="1600"/>
            </a:lvl1pPr>
          </a:lstStyle>
          <a:p>
            <a:pPr lvl="0"/>
            <a:r>
              <a:rPr lang="fr-FR" dirty="0"/>
              <a:t>Deuxième niveau</a:t>
            </a:r>
          </a:p>
        </p:txBody>
      </p:sp>
      <p:sp>
        <p:nvSpPr>
          <p:cNvPr id="12" name="Espace réservé du texte 5">
            <a:extLst>
              <a:ext uri="{FF2B5EF4-FFF2-40B4-BE49-F238E27FC236}">
                <a16:creationId xmlns:a16="http://schemas.microsoft.com/office/drawing/2014/main" id="{0C1FAA22-CEED-460B-9A99-37D486BD462D}"/>
              </a:ext>
            </a:extLst>
          </p:cNvPr>
          <p:cNvSpPr>
            <a:spLocks noGrp="1"/>
          </p:cNvSpPr>
          <p:nvPr>
            <p:ph type="body" sz="quarter" idx="16" hasCustomPrompt="1"/>
          </p:nvPr>
        </p:nvSpPr>
        <p:spPr>
          <a:xfrm>
            <a:off x="7925267" y="3293408"/>
            <a:ext cx="2883520" cy="2785130"/>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5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3" name="Espace réservé du texte 6">
            <a:extLst>
              <a:ext uri="{FF2B5EF4-FFF2-40B4-BE49-F238E27FC236}">
                <a16:creationId xmlns:a16="http://schemas.microsoft.com/office/drawing/2014/main" id="{3DAF07B9-C844-4B36-B2AA-95274F016F47}"/>
              </a:ext>
            </a:extLst>
          </p:cNvPr>
          <p:cNvSpPr>
            <a:spLocks noGrp="1"/>
          </p:cNvSpPr>
          <p:nvPr>
            <p:ph type="body" sz="quarter" idx="17" hasCustomPrompt="1"/>
          </p:nvPr>
        </p:nvSpPr>
        <p:spPr>
          <a:xfrm>
            <a:off x="7925267" y="2613806"/>
            <a:ext cx="2883982" cy="414338"/>
          </a:xfrm>
          <a:prstGeom prst="rect">
            <a:avLst/>
          </a:prstGeom>
        </p:spPr>
        <p:txBody>
          <a:bodyPr>
            <a:normAutofit/>
          </a:bodyPr>
          <a:lstStyle>
            <a:lvl1pPr>
              <a:defRPr sz="1600"/>
            </a:lvl1pPr>
          </a:lstStyle>
          <a:p>
            <a:pPr lvl="0"/>
            <a:r>
              <a:rPr lang="fr-FR" dirty="0"/>
              <a:t>Deuxième niveau</a:t>
            </a:r>
          </a:p>
        </p:txBody>
      </p:sp>
      <p:cxnSp>
        <p:nvCxnSpPr>
          <p:cNvPr id="14" name="Straight Connector 20">
            <a:extLst>
              <a:ext uri="{FF2B5EF4-FFF2-40B4-BE49-F238E27FC236}">
                <a16:creationId xmlns:a16="http://schemas.microsoft.com/office/drawing/2014/main" id="{61B00C12-4C1A-4345-9C89-8975CEF55310}"/>
              </a:ext>
            </a:extLst>
          </p:cNvPr>
          <p:cNvCxnSpPr>
            <a:cxnSpLocks/>
          </p:cNvCxnSpPr>
          <p:nvPr userDrawn="1"/>
        </p:nvCxnSpPr>
        <p:spPr>
          <a:xfrm rot="5400000">
            <a:off x="2504016" y="1783822"/>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20">
            <a:extLst>
              <a:ext uri="{FF2B5EF4-FFF2-40B4-BE49-F238E27FC236}">
                <a16:creationId xmlns:a16="http://schemas.microsoft.com/office/drawing/2014/main" id="{A30E4D00-A3AB-4C1A-AC21-1CCB2B69C0C9}"/>
              </a:ext>
            </a:extLst>
          </p:cNvPr>
          <p:cNvCxnSpPr>
            <a:cxnSpLocks/>
          </p:cNvCxnSpPr>
          <p:nvPr userDrawn="1"/>
        </p:nvCxnSpPr>
        <p:spPr>
          <a:xfrm rot="5400000">
            <a:off x="5533431" y="1769522"/>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EB1430C2-049F-49BB-9587-A0E1F28608BA}"/>
              </a:ext>
            </a:extLst>
          </p:cNvPr>
          <p:cNvCxnSpPr>
            <a:cxnSpLocks/>
          </p:cNvCxnSpPr>
          <p:nvPr userDrawn="1"/>
        </p:nvCxnSpPr>
        <p:spPr>
          <a:xfrm rot="5400000">
            <a:off x="8562383" y="1783823"/>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B9A8ACF2-F34E-4697-A8A8-29CC483D7EAC}"/>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22" name="AutoShape 32">
            <a:extLst>
              <a:ext uri="{FF2B5EF4-FFF2-40B4-BE49-F238E27FC236}">
                <a16:creationId xmlns:a16="http://schemas.microsoft.com/office/drawing/2014/main" id="{42D59B0B-764B-4F57-9171-E2C5BA325B0A}"/>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3" name="Rectangle 48">
            <a:extLst>
              <a:ext uri="{FF2B5EF4-FFF2-40B4-BE49-F238E27FC236}">
                <a16:creationId xmlns:a16="http://schemas.microsoft.com/office/drawing/2014/main" id="{9B948D51-43CC-46D5-89A0-D195BFEFD27C}"/>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24" name="Straight Connector 8">
            <a:extLst>
              <a:ext uri="{FF2B5EF4-FFF2-40B4-BE49-F238E27FC236}">
                <a16:creationId xmlns:a16="http://schemas.microsoft.com/office/drawing/2014/main" id="{AE3CE588-A971-442E-8DCA-BF04A51ED6E7}"/>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6FCC3466-A487-4563-889B-0727D66607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83860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re + 3 zones Textes avec traits - Fond bleu clai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A9C9B9-8579-4A53-9B99-F4A27A38163B}"/>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le 4"/>
          <p:cNvSpPr>
            <a:spLocks noGrp="1"/>
          </p:cNvSpPr>
          <p:nvPr>
            <p:ph type="title" hasCustomPrompt="1"/>
          </p:nvPr>
        </p:nvSpPr>
        <p:spPr>
          <a:xfrm>
            <a:off x="1866900" y="996125"/>
            <a:ext cx="8477747" cy="745212"/>
          </a:xfrm>
        </p:spPr>
        <p:txBody>
          <a:bodyPr/>
          <a:lstStyle>
            <a:lvl1pPr algn="l">
              <a:defRPr sz="3600">
                <a:solidFill>
                  <a:schemeClr val="bg1"/>
                </a:solidFill>
              </a:defRPr>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6" name="Espace réservé du texte 5">
            <a:extLst>
              <a:ext uri="{FF2B5EF4-FFF2-40B4-BE49-F238E27FC236}">
                <a16:creationId xmlns:a16="http://schemas.microsoft.com/office/drawing/2014/main" id="{F3C019B1-B965-C044-82E6-D77F16CA0955}"/>
              </a:ext>
            </a:extLst>
          </p:cNvPr>
          <p:cNvSpPr>
            <a:spLocks noGrp="1"/>
          </p:cNvSpPr>
          <p:nvPr>
            <p:ph type="body" sz="quarter" idx="11" hasCustomPrompt="1"/>
          </p:nvPr>
        </p:nvSpPr>
        <p:spPr>
          <a:xfrm>
            <a:off x="1866901" y="3293408"/>
            <a:ext cx="2883520" cy="2785130"/>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tx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7" name="Espace réservé du texte 6">
            <a:extLst>
              <a:ext uri="{FF2B5EF4-FFF2-40B4-BE49-F238E27FC236}">
                <a16:creationId xmlns:a16="http://schemas.microsoft.com/office/drawing/2014/main" id="{56BFA99D-687C-4D5B-9640-C118D97DB433}"/>
              </a:ext>
            </a:extLst>
          </p:cNvPr>
          <p:cNvSpPr>
            <a:spLocks noGrp="1"/>
          </p:cNvSpPr>
          <p:nvPr>
            <p:ph type="body" sz="quarter" idx="13" hasCustomPrompt="1"/>
          </p:nvPr>
        </p:nvSpPr>
        <p:spPr>
          <a:xfrm>
            <a:off x="1866901" y="2613806"/>
            <a:ext cx="2883982" cy="414338"/>
          </a:xfrm>
          <a:prstGeom prst="rect">
            <a:avLst/>
          </a:prstGeom>
        </p:spPr>
        <p:txBody>
          <a:bodyPr>
            <a:normAutofit/>
          </a:bodyPr>
          <a:lstStyle>
            <a:lvl1pPr>
              <a:defRPr sz="1600"/>
            </a:lvl1pPr>
            <a:lvl2pPr>
              <a:defRPr sz="1600">
                <a:solidFill>
                  <a:schemeClr val="tx2"/>
                </a:solidFill>
              </a:defRPr>
            </a:lvl2pPr>
          </a:lstStyle>
          <a:p>
            <a:pPr lvl="0"/>
            <a:r>
              <a:rPr lang="fr-FR" dirty="0"/>
              <a:t>Deuxième niveau</a:t>
            </a:r>
          </a:p>
        </p:txBody>
      </p:sp>
      <p:sp>
        <p:nvSpPr>
          <p:cNvPr id="10" name="Espace réservé du texte 5">
            <a:extLst>
              <a:ext uri="{FF2B5EF4-FFF2-40B4-BE49-F238E27FC236}">
                <a16:creationId xmlns:a16="http://schemas.microsoft.com/office/drawing/2014/main" id="{5C939663-D70C-4443-A341-3453FE94261C}"/>
              </a:ext>
            </a:extLst>
          </p:cNvPr>
          <p:cNvSpPr>
            <a:spLocks noGrp="1"/>
          </p:cNvSpPr>
          <p:nvPr>
            <p:ph type="body" sz="quarter" idx="14" hasCustomPrompt="1"/>
          </p:nvPr>
        </p:nvSpPr>
        <p:spPr>
          <a:xfrm>
            <a:off x="4896315" y="3293408"/>
            <a:ext cx="2883520" cy="2785130"/>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tx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1" name="Espace réservé du texte 6">
            <a:extLst>
              <a:ext uri="{FF2B5EF4-FFF2-40B4-BE49-F238E27FC236}">
                <a16:creationId xmlns:a16="http://schemas.microsoft.com/office/drawing/2014/main" id="{3E386919-1398-4D50-BF33-68FB27A0B9D7}"/>
              </a:ext>
            </a:extLst>
          </p:cNvPr>
          <p:cNvSpPr>
            <a:spLocks noGrp="1"/>
          </p:cNvSpPr>
          <p:nvPr>
            <p:ph type="body" sz="quarter" idx="15" hasCustomPrompt="1"/>
          </p:nvPr>
        </p:nvSpPr>
        <p:spPr>
          <a:xfrm>
            <a:off x="4896315" y="2613806"/>
            <a:ext cx="2883982" cy="414338"/>
          </a:xfrm>
          <a:prstGeom prst="rect">
            <a:avLst/>
          </a:prstGeom>
        </p:spPr>
        <p:txBody>
          <a:bodyPr>
            <a:normAutofit/>
          </a:bodyPr>
          <a:lstStyle>
            <a:lvl1pPr>
              <a:defRPr sz="1600"/>
            </a:lvl1pPr>
            <a:lvl2pPr>
              <a:defRPr sz="1600">
                <a:solidFill>
                  <a:schemeClr val="tx2"/>
                </a:solidFill>
              </a:defRPr>
            </a:lvl2pPr>
          </a:lstStyle>
          <a:p>
            <a:pPr lvl="0"/>
            <a:r>
              <a:rPr lang="fr-FR" dirty="0"/>
              <a:t>Deuxième niveau</a:t>
            </a:r>
          </a:p>
        </p:txBody>
      </p:sp>
      <p:sp>
        <p:nvSpPr>
          <p:cNvPr id="12" name="Espace réservé du texte 5">
            <a:extLst>
              <a:ext uri="{FF2B5EF4-FFF2-40B4-BE49-F238E27FC236}">
                <a16:creationId xmlns:a16="http://schemas.microsoft.com/office/drawing/2014/main" id="{0C1FAA22-CEED-460B-9A99-37D486BD462D}"/>
              </a:ext>
            </a:extLst>
          </p:cNvPr>
          <p:cNvSpPr>
            <a:spLocks noGrp="1"/>
          </p:cNvSpPr>
          <p:nvPr>
            <p:ph type="body" sz="quarter" idx="16" hasCustomPrompt="1"/>
          </p:nvPr>
        </p:nvSpPr>
        <p:spPr>
          <a:xfrm>
            <a:off x="7925267" y="3293408"/>
            <a:ext cx="2883520" cy="2785130"/>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tx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3" name="Espace réservé du texte 6">
            <a:extLst>
              <a:ext uri="{FF2B5EF4-FFF2-40B4-BE49-F238E27FC236}">
                <a16:creationId xmlns:a16="http://schemas.microsoft.com/office/drawing/2014/main" id="{3DAF07B9-C844-4B36-B2AA-95274F016F47}"/>
              </a:ext>
            </a:extLst>
          </p:cNvPr>
          <p:cNvSpPr>
            <a:spLocks noGrp="1"/>
          </p:cNvSpPr>
          <p:nvPr>
            <p:ph type="body" sz="quarter" idx="17" hasCustomPrompt="1"/>
          </p:nvPr>
        </p:nvSpPr>
        <p:spPr>
          <a:xfrm>
            <a:off x="7925267" y="2613806"/>
            <a:ext cx="2883982" cy="414338"/>
          </a:xfrm>
          <a:prstGeom prst="rect">
            <a:avLst/>
          </a:prstGeom>
        </p:spPr>
        <p:txBody>
          <a:bodyPr>
            <a:normAutofit/>
          </a:bodyPr>
          <a:lstStyle>
            <a:lvl1pPr>
              <a:defRPr sz="1600"/>
            </a:lvl1pPr>
            <a:lvl2pPr>
              <a:defRPr sz="1600">
                <a:solidFill>
                  <a:schemeClr val="tx2"/>
                </a:solidFill>
              </a:defRPr>
            </a:lvl2pPr>
          </a:lstStyle>
          <a:p>
            <a:pPr lvl="0"/>
            <a:r>
              <a:rPr lang="fr-FR" dirty="0"/>
              <a:t>Deuxième niveau</a:t>
            </a:r>
          </a:p>
        </p:txBody>
      </p:sp>
      <p:cxnSp>
        <p:nvCxnSpPr>
          <p:cNvPr id="14" name="Straight Connector 20">
            <a:extLst>
              <a:ext uri="{FF2B5EF4-FFF2-40B4-BE49-F238E27FC236}">
                <a16:creationId xmlns:a16="http://schemas.microsoft.com/office/drawing/2014/main" id="{61B00C12-4C1A-4345-9C89-8975CEF55310}"/>
              </a:ext>
            </a:extLst>
          </p:cNvPr>
          <p:cNvCxnSpPr>
            <a:cxnSpLocks/>
          </p:cNvCxnSpPr>
          <p:nvPr userDrawn="1"/>
        </p:nvCxnSpPr>
        <p:spPr>
          <a:xfrm rot="5400000">
            <a:off x="2504016" y="1783822"/>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20">
            <a:extLst>
              <a:ext uri="{FF2B5EF4-FFF2-40B4-BE49-F238E27FC236}">
                <a16:creationId xmlns:a16="http://schemas.microsoft.com/office/drawing/2014/main" id="{A30E4D00-A3AB-4C1A-AC21-1CCB2B69C0C9}"/>
              </a:ext>
            </a:extLst>
          </p:cNvPr>
          <p:cNvCxnSpPr>
            <a:cxnSpLocks/>
          </p:cNvCxnSpPr>
          <p:nvPr userDrawn="1"/>
        </p:nvCxnSpPr>
        <p:spPr>
          <a:xfrm rot="5400000">
            <a:off x="5533431" y="1769522"/>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EB1430C2-049F-49BB-9587-A0E1F28608BA}"/>
              </a:ext>
            </a:extLst>
          </p:cNvPr>
          <p:cNvCxnSpPr>
            <a:cxnSpLocks/>
          </p:cNvCxnSpPr>
          <p:nvPr userDrawn="1"/>
        </p:nvCxnSpPr>
        <p:spPr>
          <a:xfrm rot="5400000">
            <a:off x="8562383" y="1783823"/>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7" name="Rectangle 4">
            <a:extLst>
              <a:ext uri="{FF2B5EF4-FFF2-40B4-BE49-F238E27FC236}">
                <a16:creationId xmlns:a16="http://schemas.microsoft.com/office/drawing/2014/main" id="{ABA22C5F-45F0-4431-882C-B065B1BF4869}"/>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20" name="AutoShape 32">
            <a:extLst>
              <a:ext uri="{FF2B5EF4-FFF2-40B4-BE49-F238E27FC236}">
                <a16:creationId xmlns:a16="http://schemas.microsoft.com/office/drawing/2014/main" id="{1B65F5FE-0322-4463-80A3-0A9027E80562}"/>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1" name="Rectangle 48">
            <a:extLst>
              <a:ext uri="{FF2B5EF4-FFF2-40B4-BE49-F238E27FC236}">
                <a16:creationId xmlns:a16="http://schemas.microsoft.com/office/drawing/2014/main" id="{563C384E-762E-415E-8C03-9ECCE0DC9947}"/>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22" name="Straight Connector 8">
            <a:extLst>
              <a:ext uri="{FF2B5EF4-FFF2-40B4-BE49-F238E27FC236}">
                <a16:creationId xmlns:a16="http://schemas.microsoft.com/office/drawing/2014/main" id="{1FB236DA-AB44-4735-B4BF-1A2C7B3D81EA}"/>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8AEB9BD3-3E67-449B-8273-8CBD83BACD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5655962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 4 zones Textes avec traits">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996125"/>
            <a:ext cx="8477747" cy="745212"/>
          </a:xfrm>
        </p:spPr>
        <p:txBody>
          <a:bodyPr/>
          <a:lstStyle>
            <a:lvl1pPr algn="l">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6" name="Espace réservé du texte 5">
            <a:extLst>
              <a:ext uri="{FF2B5EF4-FFF2-40B4-BE49-F238E27FC236}">
                <a16:creationId xmlns:a16="http://schemas.microsoft.com/office/drawing/2014/main" id="{F3C019B1-B965-C044-82E6-D77F16CA0955}"/>
              </a:ext>
            </a:extLst>
          </p:cNvPr>
          <p:cNvSpPr>
            <a:spLocks noGrp="1"/>
          </p:cNvSpPr>
          <p:nvPr>
            <p:ph type="body" sz="quarter" idx="11" hasCustomPrompt="1"/>
          </p:nvPr>
        </p:nvSpPr>
        <p:spPr>
          <a:xfrm>
            <a:off x="1866901" y="3429000"/>
            <a:ext cx="2032772" cy="2989877"/>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tx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Lorem ipsum dolor sit amet, consectetuer adipiscing elit. Maecenas porttitor congue massa. Fusce posuere, magna sed pulvinar ultricies, purus lectus malesuada libero, sit amet commodo magna eros quis urna.</a:t>
            </a:r>
          </a:p>
          <a:p>
            <a:pPr marL="0" marR="0" lvl="0" indent="0" algn="l" defTabSz="91433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endParaRPr>
          </a:p>
        </p:txBody>
      </p:sp>
      <p:sp>
        <p:nvSpPr>
          <p:cNvPr id="7" name="Espace réservé du texte 6">
            <a:extLst>
              <a:ext uri="{FF2B5EF4-FFF2-40B4-BE49-F238E27FC236}">
                <a16:creationId xmlns:a16="http://schemas.microsoft.com/office/drawing/2014/main" id="{56BFA99D-687C-4D5B-9640-C118D97DB433}"/>
              </a:ext>
            </a:extLst>
          </p:cNvPr>
          <p:cNvSpPr>
            <a:spLocks noGrp="1"/>
          </p:cNvSpPr>
          <p:nvPr>
            <p:ph type="body" sz="quarter" idx="13" hasCustomPrompt="1"/>
          </p:nvPr>
        </p:nvSpPr>
        <p:spPr>
          <a:xfrm>
            <a:off x="1866901" y="2786062"/>
            <a:ext cx="2033098" cy="414338"/>
          </a:xfrm>
          <a:prstGeom prst="rect">
            <a:avLst/>
          </a:prstGeom>
        </p:spPr>
        <p:txBody>
          <a:bodyPr>
            <a:normAutofit/>
          </a:bodyPr>
          <a:lstStyle>
            <a:lvl1pPr>
              <a:defRPr sz="1600"/>
            </a:lvl1pPr>
            <a:lvl2pPr>
              <a:defRPr sz="1600"/>
            </a:lvl2pPr>
          </a:lstStyle>
          <a:p>
            <a:pPr lvl="0"/>
            <a:r>
              <a:rPr lang="fr-FR" dirty="0"/>
              <a:t>Deuxième niveau</a:t>
            </a:r>
          </a:p>
        </p:txBody>
      </p:sp>
      <p:sp>
        <p:nvSpPr>
          <p:cNvPr id="10" name="Espace réservé du texte 5">
            <a:extLst>
              <a:ext uri="{FF2B5EF4-FFF2-40B4-BE49-F238E27FC236}">
                <a16:creationId xmlns:a16="http://schemas.microsoft.com/office/drawing/2014/main" id="{5C939663-D70C-4443-A341-3453FE94261C}"/>
              </a:ext>
            </a:extLst>
          </p:cNvPr>
          <p:cNvSpPr>
            <a:spLocks noGrp="1"/>
          </p:cNvSpPr>
          <p:nvPr>
            <p:ph type="body" sz="quarter" idx="14" hasCustomPrompt="1"/>
          </p:nvPr>
        </p:nvSpPr>
        <p:spPr>
          <a:xfrm>
            <a:off x="4174740" y="3429000"/>
            <a:ext cx="2032772" cy="2989877"/>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tx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1" name="Espace réservé du texte 6">
            <a:extLst>
              <a:ext uri="{FF2B5EF4-FFF2-40B4-BE49-F238E27FC236}">
                <a16:creationId xmlns:a16="http://schemas.microsoft.com/office/drawing/2014/main" id="{3E386919-1398-4D50-BF33-68FB27A0B9D7}"/>
              </a:ext>
            </a:extLst>
          </p:cNvPr>
          <p:cNvSpPr>
            <a:spLocks noGrp="1"/>
          </p:cNvSpPr>
          <p:nvPr>
            <p:ph type="body" sz="quarter" idx="15" hasCustomPrompt="1"/>
          </p:nvPr>
        </p:nvSpPr>
        <p:spPr>
          <a:xfrm>
            <a:off x="4174740" y="2786062"/>
            <a:ext cx="2033098" cy="414338"/>
          </a:xfrm>
          <a:prstGeom prst="rect">
            <a:avLst/>
          </a:prstGeom>
        </p:spPr>
        <p:txBody>
          <a:bodyPr>
            <a:normAutofit/>
          </a:bodyPr>
          <a:lstStyle>
            <a:lvl1pPr>
              <a:defRPr sz="1600"/>
            </a:lvl1pPr>
            <a:lvl2pPr>
              <a:defRPr sz="1600"/>
            </a:lvl2pPr>
          </a:lstStyle>
          <a:p>
            <a:pPr lvl="0"/>
            <a:r>
              <a:rPr lang="fr-FR" dirty="0"/>
              <a:t>Deuxième niveau</a:t>
            </a:r>
          </a:p>
        </p:txBody>
      </p:sp>
      <p:sp>
        <p:nvSpPr>
          <p:cNvPr id="12" name="Espace réservé du texte 5">
            <a:extLst>
              <a:ext uri="{FF2B5EF4-FFF2-40B4-BE49-F238E27FC236}">
                <a16:creationId xmlns:a16="http://schemas.microsoft.com/office/drawing/2014/main" id="{0C1FAA22-CEED-460B-9A99-37D486BD462D}"/>
              </a:ext>
            </a:extLst>
          </p:cNvPr>
          <p:cNvSpPr>
            <a:spLocks noGrp="1"/>
          </p:cNvSpPr>
          <p:nvPr>
            <p:ph type="body" sz="quarter" idx="16" hasCustomPrompt="1"/>
          </p:nvPr>
        </p:nvSpPr>
        <p:spPr>
          <a:xfrm>
            <a:off x="6482253" y="3429000"/>
            <a:ext cx="2032772" cy="2989877"/>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tx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3" name="Espace réservé du texte 6">
            <a:extLst>
              <a:ext uri="{FF2B5EF4-FFF2-40B4-BE49-F238E27FC236}">
                <a16:creationId xmlns:a16="http://schemas.microsoft.com/office/drawing/2014/main" id="{3DAF07B9-C844-4B36-B2AA-95274F016F47}"/>
              </a:ext>
            </a:extLst>
          </p:cNvPr>
          <p:cNvSpPr>
            <a:spLocks noGrp="1"/>
          </p:cNvSpPr>
          <p:nvPr>
            <p:ph type="body" sz="quarter" idx="17" hasCustomPrompt="1"/>
          </p:nvPr>
        </p:nvSpPr>
        <p:spPr>
          <a:xfrm>
            <a:off x="6482253" y="2786062"/>
            <a:ext cx="2033098" cy="414338"/>
          </a:xfrm>
          <a:prstGeom prst="rect">
            <a:avLst/>
          </a:prstGeom>
        </p:spPr>
        <p:txBody>
          <a:bodyPr>
            <a:normAutofit/>
          </a:bodyPr>
          <a:lstStyle>
            <a:lvl1pPr>
              <a:defRPr sz="1600"/>
            </a:lvl1pPr>
            <a:lvl2pPr>
              <a:defRPr sz="1600"/>
            </a:lvl2pPr>
          </a:lstStyle>
          <a:p>
            <a:pPr lvl="0"/>
            <a:r>
              <a:rPr lang="fr-FR" dirty="0"/>
              <a:t>Deuxième niveau</a:t>
            </a:r>
          </a:p>
        </p:txBody>
      </p:sp>
      <p:sp>
        <p:nvSpPr>
          <p:cNvPr id="14" name="Espace réservé du texte 5">
            <a:extLst>
              <a:ext uri="{FF2B5EF4-FFF2-40B4-BE49-F238E27FC236}">
                <a16:creationId xmlns:a16="http://schemas.microsoft.com/office/drawing/2014/main" id="{4888E5F9-9CDF-48CB-A233-46FD43C638C2}"/>
              </a:ext>
            </a:extLst>
          </p:cNvPr>
          <p:cNvSpPr>
            <a:spLocks noGrp="1"/>
          </p:cNvSpPr>
          <p:nvPr>
            <p:ph type="body" sz="quarter" idx="18" hasCustomPrompt="1"/>
          </p:nvPr>
        </p:nvSpPr>
        <p:spPr>
          <a:xfrm>
            <a:off x="8789440" y="3429000"/>
            <a:ext cx="2032772" cy="2989877"/>
          </a:xfrm>
          <a:prstGeom prst="rect">
            <a:avLst/>
          </a:prstGeo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tx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5" name="Espace réservé du texte 6">
            <a:extLst>
              <a:ext uri="{FF2B5EF4-FFF2-40B4-BE49-F238E27FC236}">
                <a16:creationId xmlns:a16="http://schemas.microsoft.com/office/drawing/2014/main" id="{5E39312C-29D5-420F-932C-A069CF49F45A}"/>
              </a:ext>
            </a:extLst>
          </p:cNvPr>
          <p:cNvSpPr>
            <a:spLocks noGrp="1"/>
          </p:cNvSpPr>
          <p:nvPr>
            <p:ph type="body" sz="quarter" idx="19" hasCustomPrompt="1"/>
          </p:nvPr>
        </p:nvSpPr>
        <p:spPr>
          <a:xfrm>
            <a:off x="8789440" y="2786062"/>
            <a:ext cx="2033098" cy="414338"/>
          </a:xfrm>
          <a:prstGeom prst="rect">
            <a:avLst/>
          </a:prstGeom>
        </p:spPr>
        <p:txBody>
          <a:bodyPr>
            <a:normAutofit/>
          </a:bodyPr>
          <a:lstStyle>
            <a:lvl1pPr>
              <a:defRPr sz="1600"/>
            </a:lvl1pPr>
            <a:lvl2pPr>
              <a:defRPr sz="1600"/>
            </a:lvl2pPr>
          </a:lstStyle>
          <a:p>
            <a:pPr lvl="0"/>
            <a:r>
              <a:rPr lang="fr-FR" dirty="0"/>
              <a:t>Deuxième niveau</a:t>
            </a:r>
          </a:p>
        </p:txBody>
      </p:sp>
      <p:cxnSp>
        <p:nvCxnSpPr>
          <p:cNvPr id="16" name="Straight Connector 20">
            <a:extLst>
              <a:ext uri="{FF2B5EF4-FFF2-40B4-BE49-F238E27FC236}">
                <a16:creationId xmlns:a16="http://schemas.microsoft.com/office/drawing/2014/main" id="{DF333AB5-CB1F-4BA4-BD81-90A2566F4960}"/>
              </a:ext>
            </a:extLst>
          </p:cNvPr>
          <p:cNvCxnSpPr>
            <a:cxnSpLocks/>
          </p:cNvCxnSpPr>
          <p:nvPr userDrawn="1"/>
        </p:nvCxnSpPr>
        <p:spPr>
          <a:xfrm rot="5400000">
            <a:off x="2504016" y="1943731"/>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20">
            <a:extLst>
              <a:ext uri="{FF2B5EF4-FFF2-40B4-BE49-F238E27FC236}">
                <a16:creationId xmlns:a16="http://schemas.microsoft.com/office/drawing/2014/main" id="{C908885D-F9E7-40CD-AFD7-36D7099411D7}"/>
              </a:ext>
            </a:extLst>
          </p:cNvPr>
          <p:cNvCxnSpPr>
            <a:cxnSpLocks/>
          </p:cNvCxnSpPr>
          <p:nvPr userDrawn="1"/>
        </p:nvCxnSpPr>
        <p:spPr>
          <a:xfrm rot="5400000">
            <a:off x="4811857" y="1929430"/>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20">
            <a:extLst>
              <a:ext uri="{FF2B5EF4-FFF2-40B4-BE49-F238E27FC236}">
                <a16:creationId xmlns:a16="http://schemas.microsoft.com/office/drawing/2014/main" id="{5CC36096-28A9-430C-8CC5-BC5334B43216}"/>
              </a:ext>
            </a:extLst>
          </p:cNvPr>
          <p:cNvCxnSpPr>
            <a:cxnSpLocks/>
          </p:cNvCxnSpPr>
          <p:nvPr userDrawn="1"/>
        </p:nvCxnSpPr>
        <p:spPr>
          <a:xfrm rot="5400000">
            <a:off x="7119370" y="1943731"/>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20">
            <a:extLst>
              <a:ext uri="{FF2B5EF4-FFF2-40B4-BE49-F238E27FC236}">
                <a16:creationId xmlns:a16="http://schemas.microsoft.com/office/drawing/2014/main" id="{FD71CE87-C231-46A7-9BE5-262BB1FBABD9}"/>
              </a:ext>
            </a:extLst>
          </p:cNvPr>
          <p:cNvCxnSpPr>
            <a:cxnSpLocks/>
          </p:cNvCxnSpPr>
          <p:nvPr userDrawn="1"/>
        </p:nvCxnSpPr>
        <p:spPr>
          <a:xfrm rot="5400000">
            <a:off x="9426557" y="192942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id="{A753CC17-AB8D-409F-87CA-E3F06651E756}"/>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25" name="AutoShape 32">
            <a:extLst>
              <a:ext uri="{FF2B5EF4-FFF2-40B4-BE49-F238E27FC236}">
                <a16:creationId xmlns:a16="http://schemas.microsoft.com/office/drawing/2014/main" id="{CC63CE5B-8EFB-4C50-96C2-0D6C8597E6FC}"/>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26" name="Rectangle 48">
            <a:extLst>
              <a:ext uri="{FF2B5EF4-FFF2-40B4-BE49-F238E27FC236}">
                <a16:creationId xmlns:a16="http://schemas.microsoft.com/office/drawing/2014/main" id="{375A8ECE-CBAE-4167-96CD-5718AE89536B}"/>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27" name="Straight Connector 8">
            <a:extLst>
              <a:ext uri="{FF2B5EF4-FFF2-40B4-BE49-F238E27FC236}">
                <a16:creationId xmlns:a16="http://schemas.microsoft.com/office/drawing/2014/main" id="{8459E831-FF9D-4A9D-B946-5C1C3016EB83}"/>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8" name="Image 27">
            <a:extLst>
              <a:ext uri="{FF2B5EF4-FFF2-40B4-BE49-F238E27FC236}">
                <a16:creationId xmlns:a16="http://schemas.microsoft.com/office/drawing/2014/main" id="{8095D525-A96C-4051-8A65-A0E153EBF3D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7300531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 4 zones + image">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6DB40A40-2936-4914-B4AF-D4D5BE675FF3}"/>
              </a:ext>
            </a:extLst>
          </p:cNvPr>
          <p:cNvSpPr>
            <a:spLocks noGrp="1"/>
          </p:cNvSpPr>
          <p:nvPr>
            <p:ph type="pic" sz="quarter" idx="11"/>
          </p:nvPr>
        </p:nvSpPr>
        <p:spPr>
          <a:xfrm>
            <a:off x="9056536" y="0"/>
            <a:ext cx="3135464" cy="6858000"/>
          </a:xfrm>
          <a:pattFill prst="pct25">
            <a:fgClr>
              <a:schemeClr val="tx1"/>
            </a:fgClr>
            <a:bgClr>
              <a:schemeClr val="bg1"/>
            </a:bgClr>
          </a:pattFill>
        </p:spPr>
        <p:txBody>
          <a:bodyPr/>
          <a:lstStyle/>
          <a:p>
            <a:r>
              <a:rPr lang="fr-FR"/>
              <a:t>Cliquez sur l'icône pour ajouter une image</a:t>
            </a:r>
            <a:endParaRPr lang="fr-FR" dirty="0"/>
          </a:p>
        </p:txBody>
      </p:sp>
      <p:sp>
        <p:nvSpPr>
          <p:cNvPr id="5" name="Title 3">
            <a:extLst>
              <a:ext uri="{FF2B5EF4-FFF2-40B4-BE49-F238E27FC236}">
                <a16:creationId xmlns:a16="http://schemas.microsoft.com/office/drawing/2014/main" id="{2C56652C-D9BB-4AF3-AEE5-B7EE68F52DE2}"/>
              </a:ext>
            </a:extLst>
          </p:cNvPr>
          <p:cNvSpPr txBox="1">
            <a:spLocks/>
          </p:cNvSpPr>
          <p:nvPr userDrawn="1"/>
        </p:nvSpPr>
        <p:spPr>
          <a:xfrm>
            <a:off x="1866900" y="2618190"/>
            <a:ext cx="4229100" cy="1621619"/>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3600" b="0" i="0" kern="1200" spc="-100" baseline="0">
                <a:solidFill>
                  <a:schemeClr val="tx1"/>
                </a:solidFill>
                <a:latin typeface="TT Norms Regular" panose="02000503030000020003" pitchFamily="2" charset="77"/>
                <a:ea typeface="+mj-ea"/>
                <a:cs typeface="+mj-cs"/>
              </a:defRPr>
            </a:lvl1pPr>
          </a:lstStyle>
          <a:p>
            <a:r>
              <a:rPr lang="en-US" dirty="0" err="1">
                <a:cs typeface="Poppins Bold" panose="02000000000000000000" pitchFamily="2" charset="0"/>
              </a:rPr>
              <a:t>Cliquez</a:t>
            </a:r>
            <a:br>
              <a:rPr lang="en-US" dirty="0">
                <a:cs typeface="Poppins Bold" panose="02000000000000000000" pitchFamily="2" charset="0"/>
              </a:rPr>
            </a:br>
            <a:r>
              <a:rPr lang="en-US" dirty="0">
                <a:cs typeface="Poppins Bold" panose="02000000000000000000" pitchFamily="2" charset="0"/>
              </a:rPr>
              <a:t>pour modifier</a:t>
            </a:r>
            <a:br>
              <a:rPr lang="en-US" dirty="0">
                <a:cs typeface="Poppins Bold" panose="02000000000000000000" pitchFamily="2" charset="0"/>
              </a:rPr>
            </a:br>
            <a:r>
              <a:rPr lang="en-US" dirty="0">
                <a:cs typeface="Poppins Bold" panose="02000000000000000000" pitchFamily="2" charset="0"/>
              </a:rPr>
              <a:t>le </a:t>
            </a:r>
            <a:r>
              <a:rPr lang="en-US" dirty="0" err="1">
                <a:cs typeface="Poppins Bold" panose="02000000000000000000" pitchFamily="2" charset="0"/>
              </a:rPr>
              <a:t>titre</a:t>
            </a:r>
            <a:endParaRPr lang="en-US" dirty="0">
              <a:solidFill>
                <a:schemeClr val="accent1"/>
              </a:solidFill>
            </a:endParaRPr>
          </a:p>
        </p:txBody>
      </p:sp>
      <p:sp>
        <p:nvSpPr>
          <p:cNvPr id="6" name="Oval 16">
            <a:extLst>
              <a:ext uri="{FF2B5EF4-FFF2-40B4-BE49-F238E27FC236}">
                <a16:creationId xmlns:a16="http://schemas.microsoft.com/office/drawing/2014/main" id="{2E539C0B-235B-4B4D-B739-CCF8F76D2CC1}"/>
              </a:ext>
            </a:extLst>
          </p:cNvPr>
          <p:cNvSpPr/>
          <p:nvPr userDrawn="1"/>
        </p:nvSpPr>
        <p:spPr>
          <a:xfrm>
            <a:off x="5094644" y="1181100"/>
            <a:ext cx="818319" cy="818319"/>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latin typeface="TT Norms Regular" panose="02000503030000020003" pitchFamily="2" charset="77"/>
            </a:endParaRPr>
          </a:p>
        </p:txBody>
      </p:sp>
      <p:sp>
        <p:nvSpPr>
          <p:cNvPr id="7" name="Oval 17">
            <a:extLst>
              <a:ext uri="{FF2B5EF4-FFF2-40B4-BE49-F238E27FC236}">
                <a16:creationId xmlns:a16="http://schemas.microsoft.com/office/drawing/2014/main" id="{6F129FE0-3346-455D-B2B2-2BD2E508888A}"/>
              </a:ext>
            </a:extLst>
          </p:cNvPr>
          <p:cNvSpPr/>
          <p:nvPr userDrawn="1"/>
        </p:nvSpPr>
        <p:spPr>
          <a:xfrm>
            <a:off x="5094644" y="2494970"/>
            <a:ext cx="818319" cy="818319"/>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latin typeface="TT Norms Regular" panose="02000503030000020003" pitchFamily="2" charset="77"/>
            </a:endParaRPr>
          </a:p>
        </p:txBody>
      </p:sp>
      <p:sp>
        <p:nvSpPr>
          <p:cNvPr id="8" name="Oval 18">
            <a:extLst>
              <a:ext uri="{FF2B5EF4-FFF2-40B4-BE49-F238E27FC236}">
                <a16:creationId xmlns:a16="http://schemas.microsoft.com/office/drawing/2014/main" id="{13FD5002-D253-495D-A752-92872150EC5A}"/>
              </a:ext>
            </a:extLst>
          </p:cNvPr>
          <p:cNvSpPr/>
          <p:nvPr userDrawn="1"/>
        </p:nvSpPr>
        <p:spPr>
          <a:xfrm>
            <a:off x="5094644" y="3808840"/>
            <a:ext cx="818319" cy="818319"/>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latin typeface="TT Norms Regular" panose="02000503030000020003" pitchFamily="2" charset="77"/>
            </a:endParaRPr>
          </a:p>
        </p:txBody>
      </p:sp>
      <p:sp>
        <p:nvSpPr>
          <p:cNvPr id="15" name="Oval 28">
            <a:extLst>
              <a:ext uri="{FF2B5EF4-FFF2-40B4-BE49-F238E27FC236}">
                <a16:creationId xmlns:a16="http://schemas.microsoft.com/office/drawing/2014/main" id="{1A27EBFA-EAB5-4DA7-B2F6-79C3C9C41E40}"/>
              </a:ext>
            </a:extLst>
          </p:cNvPr>
          <p:cNvSpPr/>
          <p:nvPr userDrawn="1"/>
        </p:nvSpPr>
        <p:spPr>
          <a:xfrm>
            <a:off x="5094644" y="5122709"/>
            <a:ext cx="818319" cy="818319"/>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latin typeface="TT Norms Regular" panose="02000503030000020003" pitchFamily="2" charset="77"/>
            </a:endParaRPr>
          </a:p>
        </p:txBody>
      </p:sp>
      <p:sp>
        <p:nvSpPr>
          <p:cNvPr id="23" name="Espace réservé du texte 22">
            <a:extLst>
              <a:ext uri="{FF2B5EF4-FFF2-40B4-BE49-F238E27FC236}">
                <a16:creationId xmlns:a16="http://schemas.microsoft.com/office/drawing/2014/main" id="{F1152CFC-7D9E-464B-B9C5-E165425F78C8}"/>
              </a:ext>
            </a:extLst>
          </p:cNvPr>
          <p:cNvSpPr>
            <a:spLocks noGrp="1"/>
          </p:cNvSpPr>
          <p:nvPr>
            <p:ph type="body" sz="quarter" idx="12" hasCustomPrompt="1"/>
          </p:nvPr>
        </p:nvSpPr>
        <p:spPr>
          <a:xfrm>
            <a:off x="6096001" y="1181100"/>
            <a:ext cx="2508628" cy="314325"/>
          </a:xfrm>
        </p:spPr>
        <p:txBody>
          <a:bodyPr>
            <a:noAutofit/>
          </a:bodyPr>
          <a:lstStyle>
            <a:lvl1pPr>
              <a:defRPr sz="1600"/>
            </a:lvl1pPr>
          </a:lstStyle>
          <a:p>
            <a:pPr lvl="0"/>
            <a:r>
              <a:rPr lang="fr-FR" dirty="0"/>
              <a:t>Lorem </a:t>
            </a:r>
            <a:r>
              <a:rPr lang="fr-FR" dirty="0" err="1"/>
              <a:t>Upsum</a:t>
            </a:r>
            <a:endParaRPr lang="fr-FR" dirty="0"/>
          </a:p>
        </p:txBody>
      </p:sp>
      <p:sp>
        <p:nvSpPr>
          <p:cNvPr id="24" name="Espace réservé du texte 22">
            <a:extLst>
              <a:ext uri="{FF2B5EF4-FFF2-40B4-BE49-F238E27FC236}">
                <a16:creationId xmlns:a16="http://schemas.microsoft.com/office/drawing/2014/main" id="{89230C25-E0E8-4359-B805-1C225DD405B1}"/>
              </a:ext>
            </a:extLst>
          </p:cNvPr>
          <p:cNvSpPr>
            <a:spLocks noGrp="1"/>
          </p:cNvSpPr>
          <p:nvPr>
            <p:ph type="body" sz="quarter" idx="13" hasCustomPrompt="1"/>
          </p:nvPr>
        </p:nvSpPr>
        <p:spPr>
          <a:xfrm>
            <a:off x="6096001" y="1546950"/>
            <a:ext cx="2508628" cy="452469"/>
          </a:xfrm>
        </p:spPr>
        <p:txBody>
          <a:bodyPr>
            <a:noAutofit/>
          </a:bodyPr>
          <a:lstStyle>
            <a:lvl1pPr>
              <a:defRPr sz="1200">
                <a:latin typeface="TT Norms Regular" panose="02000503030000020003" pitchFamily="50" charset="0"/>
              </a:defRPr>
            </a:lvl1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consectetuer</a:t>
            </a:r>
            <a:r>
              <a:rPr lang="fr-FR" dirty="0"/>
              <a:t> </a:t>
            </a:r>
            <a:r>
              <a:rPr lang="fr-FR" dirty="0" err="1"/>
              <a:t>adipiscing</a:t>
            </a:r>
            <a:r>
              <a:rPr lang="fr-FR" dirty="0"/>
              <a:t> </a:t>
            </a:r>
            <a:r>
              <a:rPr lang="fr-FR" dirty="0" err="1"/>
              <a:t>elit</a:t>
            </a:r>
            <a:r>
              <a:rPr lang="fr-FR" dirty="0"/>
              <a:t>. </a:t>
            </a:r>
          </a:p>
        </p:txBody>
      </p:sp>
      <p:sp>
        <p:nvSpPr>
          <p:cNvPr id="25" name="Espace réservé du texte 22">
            <a:extLst>
              <a:ext uri="{FF2B5EF4-FFF2-40B4-BE49-F238E27FC236}">
                <a16:creationId xmlns:a16="http://schemas.microsoft.com/office/drawing/2014/main" id="{3EF7EFB2-825A-483B-9DBE-9FE22BE45F7F}"/>
              </a:ext>
            </a:extLst>
          </p:cNvPr>
          <p:cNvSpPr>
            <a:spLocks noGrp="1"/>
          </p:cNvSpPr>
          <p:nvPr>
            <p:ph type="body" sz="quarter" idx="14" hasCustomPrompt="1"/>
          </p:nvPr>
        </p:nvSpPr>
        <p:spPr>
          <a:xfrm>
            <a:off x="6096000" y="2495629"/>
            <a:ext cx="2508628" cy="314325"/>
          </a:xfrm>
        </p:spPr>
        <p:txBody>
          <a:bodyPr>
            <a:noAutofit/>
          </a:bodyPr>
          <a:lstStyle>
            <a:lvl1pPr>
              <a:defRPr sz="1600"/>
            </a:lvl1pPr>
          </a:lstStyle>
          <a:p>
            <a:pPr lvl="0"/>
            <a:r>
              <a:rPr lang="fr-FR" dirty="0"/>
              <a:t>Lorem </a:t>
            </a:r>
            <a:r>
              <a:rPr lang="fr-FR" dirty="0" err="1"/>
              <a:t>Upsum</a:t>
            </a:r>
            <a:endParaRPr lang="fr-FR" dirty="0"/>
          </a:p>
        </p:txBody>
      </p:sp>
      <p:sp>
        <p:nvSpPr>
          <p:cNvPr id="26" name="Espace réservé du texte 22">
            <a:extLst>
              <a:ext uri="{FF2B5EF4-FFF2-40B4-BE49-F238E27FC236}">
                <a16:creationId xmlns:a16="http://schemas.microsoft.com/office/drawing/2014/main" id="{B5663770-2F87-4D77-8DDD-9049742A7B5C}"/>
              </a:ext>
            </a:extLst>
          </p:cNvPr>
          <p:cNvSpPr>
            <a:spLocks noGrp="1"/>
          </p:cNvSpPr>
          <p:nvPr>
            <p:ph type="body" sz="quarter" idx="15" hasCustomPrompt="1"/>
          </p:nvPr>
        </p:nvSpPr>
        <p:spPr>
          <a:xfrm>
            <a:off x="6096000" y="2861479"/>
            <a:ext cx="2508628" cy="452469"/>
          </a:xfrm>
        </p:spPr>
        <p:txBody>
          <a:bodyPr>
            <a:noAutofit/>
          </a:bodyPr>
          <a:lstStyle>
            <a:lvl1pPr>
              <a:defRPr sz="1200">
                <a:latin typeface="TT Norms Regular" panose="02000503030000020003" pitchFamily="50" charset="0"/>
              </a:defRPr>
            </a:lvl1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consectetuer</a:t>
            </a:r>
            <a:r>
              <a:rPr lang="fr-FR" dirty="0"/>
              <a:t> </a:t>
            </a:r>
            <a:r>
              <a:rPr lang="fr-FR" dirty="0" err="1"/>
              <a:t>adipiscing</a:t>
            </a:r>
            <a:r>
              <a:rPr lang="fr-FR" dirty="0"/>
              <a:t> </a:t>
            </a:r>
            <a:r>
              <a:rPr lang="fr-FR" dirty="0" err="1"/>
              <a:t>elit</a:t>
            </a:r>
            <a:r>
              <a:rPr lang="fr-FR" dirty="0"/>
              <a:t>. </a:t>
            </a:r>
          </a:p>
        </p:txBody>
      </p:sp>
      <p:sp>
        <p:nvSpPr>
          <p:cNvPr id="27" name="Espace réservé du texte 22">
            <a:extLst>
              <a:ext uri="{FF2B5EF4-FFF2-40B4-BE49-F238E27FC236}">
                <a16:creationId xmlns:a16="http://schemas.microsoft.com/office/drawing/2014/main" id="{E35DC91E-EB88-42D6-A5BA-9AFF89BF04E6}"/>
              </a:ext>
            </a:extLst>
          </p:cNvPr>
          <p:cNvSpPr>
            <a:spLocks noGrp="1"/>
          </p:cNvSpPr>
          <p:nvPr>
            <p:ph type="body" sz="quarter" idx="16" hasCustomPrompt="1"/>
          </p:nvPr>
        </p:nvSpPr>
        <p:spPr>
          <a:xfrm>
            <a:off x="6096000" y="3812639"/>
            <a:ext cx="2508628" cy="314325"/>
          </a:xfrm>
        </p:spPr>
        <p:txBody>
          <a:bodyPr>
            <a:noAutofit/>
          </a:bodyPr>
          <a:lstStyle>
            <a:lvl1pPr>
              <a:defRPr sz="1600"/>
            </a:lvl1pPr>
          </a:lstStyle>
          <a:p>
            <a:pPr lvl="0"/>
            <a:r>
              <a:rPr lang="fr-FR" dirty="0"/>
              <a:t>Lorem </a:t>
            </a:r>
            <a:r>
              <a:rPr lang="fr-FR" dirty="0" err="1"/>
              <a:t>Upsum</a:t>
            </a:r>
            <a:endParaRPr lang="fr-FR" dirty="0"/>
          </a:p>
        </p:txBody>
      </p:sp>
      <p:sp>
        <p:nvSpPr>
          <p:cNvPr id="28" name="Espace réservé du texte 22">
            <a:extLst>
              <a:ext uri="{FF2B5EF4-FFF2-40B4-BE49-F238E27FC236}">
                <a16:creationId xmlns:a16="http://schemas.microsoft.com/office/drawing/2014/main" id="{88B17551-8E7F-42B0-827F-983A1E46C0CD}"/>
              </a:ext>
            </a:extLst>
          </p:cNvPr>
          <p:cNvSpPr>
            <a:spLocks noGrp="1"/>
          </p:cNvSpPr>
          <p:nvPr>
            <p:ph type="body" sz="quarter" idx="17" hasCustomPrompt="1"/>
          </p:nvPr>
        </p:nvSpPr>
        <p:spPr>
          <a:xfrm>
            <a:off x="6096000" y="4178489"/>
            <a:ext cx="2508628" cy="452469"/>
          </a:xfrm>
        </p:spPr>
        <p:txBody>
          <a:bodyPr>
            <a:noAutofit/>
          </a:bodyPr>
          <a:lstStyle>
            <a:lvl1pPr>
              <a:defRPr sz="1200">
                <a:latin typeface="TT Norms Regular" panose="02000503030000020003" pitchFamily="50" charset="0"/>
              </a:defRPr>
            </a:lvl1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consectetuer</a:t>
            </a:r>
            <a:r>
              <a:rPr lang="fr-FR" dirty="0"/>
              <a:t> </a:t>
            </a:r>
            <a:r>
              <a:rPr lang="fr-FR" dirty="0" err="1"/>
              <a:t>adipiscing</a:t>
            </a:r>
            <a:r>
              <a:rPr lang="fr-FR" dirty="0"/>
              <a:t> </a:t>
            </a:r>
            <a:r>
              <a:rPr lang="fr-FR" dirty="0" err="1"/>
              <a:t>elit</a:t>
            </a:r>
            <a:r>
              <a:rPr lang="fr-FR" dirty="0"/>
              <a:t>. </a:t>
            </a:r>
          </a:p>
        </p:txBody>
      </p:sp>
      <p:sp>
        <p:nvSpPr>
          <p:cNvPr id="29" name="Espace réservé du texte 22">
            <a:extLst>
              <a:ext uri="{FF2B5EF4-FFF2-40B4-BE49-F238E27FC236}">
                <a16:creationId xmlns:a16="http://schemas.microsoft.com/office/drawing/2014/main" id="{A8725B67-5B3B-4686-8314-8825F29985E1}"/>
              </a:ext>
            </a:extLst>
          </p:cNvPr>
          <p:cNvSpPr>
            <a:spLocks noGrp="1"/>
          </p:cNvSpPr>
          <p:nvPr>
            <p:ph type="body" sz="quarter" idx="18" hasCustomPrompt="1"/>
          </p:nvPr>
        </p:nvSpPr>
        <p:spPr>
          <a:xfrm>
            <a:off x="6096001" y="5122709"/>
            <a:ext cx="2508628" cy="314325"/>
          </a:xfrm>
        </p:spPr>
        <p:txBody>
          <a:bodyPr>
            <a:noAutofit/>
          </a:bodyPr>
          <a:lstStyle>
            <a:lvl1pPr>
              <a:defRPr sz="1600"/>
            </a:lvl1pPr>
          </a:lstStyle>
          <a:p>
            <a:pPr lvl="0"/>
            <a:r>
              <a:rPr lang="fr-FR" dirty="0"/>
              <a:t>Lorem </a:t>
            </a:r>
            <a:r>
              <a:rPr lang="fr-FR" dirty="0" err="1"/>
              <a:t>Upsum</a:t>
            </a:r>
            <a:endParaRPr lang="fr-FR" dirty="0"/>
          </a:p>
        </p:txBody>
      </p:sp>
      <p:sp>
        <p:nvSpPr>
          <p:cNvPr id="30" name="Espace réservé du texte 22">
            <a:extLst>
              <a:ext uri="{FF2B5EF4-FFF2-40B4-BE49-F238E27FC236}">
                <a16:creationId xmlns:a16="http://schemas.microsoft.com/office/drawing/2014/main" id="{EDD8D280-3341-4A42-811F-EB8D08AEB0D0}"/>
              </a:ext>
            </a:extLst>
          </p:cNvPr>
          <p:cNvSpPr>
            <a:spLocks noGrp="1"/>
          </p:cNvSpPr>
          <p:nvPr>
            <p:ph type="body" sz="quarter" idx="19" hasCustomPrompt="1"/>
          </p:nvPr>
        </p:nvSpPr>
        <p:spPr>
          <a:xfrm>
            <a:off x="6096001" y="5488559"/>
            <a:ext cx="2508628" cy="452469"/>
          </a:xfrm>
        </p:spPr>
        <p:txBody>
          <a:bodyPr>
            <a:noAutofit/>
          </a:bodyPr>
          <a:lstStyle>
            <a:lvl1pPr>
              <a:defRPr sz="1200">
                <a:latin typeface="TT Norms Regular" panose="02000503030000020003" pitchFamily="50" charset="0"/>
              </a:defRPr>
            </a:lvl1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consectetuer</a:t>
            </a:r>
            <a:r>
              <a:rPr lang="fr-FR" dirty="0"/>
              <a:t> </a:t>
            </a:r>
            <a:r>
              <a:rPr lang="fr-FR" dirty="0" err="1"/>
              <a:t>adipiscing</a:t>
            </a:r>
            <a:r>
              <a:rPr lang="fr-FR" dirty="0"/>
              <a:t> </a:t>
            </a:r>
            <a:r>
              <a:rPr lang="fr-FR" dirty="0" err="1"/>
              <a:t>elit</a:t>
            </a:r>
            <a:r>
              <a:rPr lang="fr-FR" dirty="0"/>
              <a:t>. </a:t>
            </a:r>
          </a:p>
        </p:txBody>
      </p:sp>
      <p:sp>
        <p:nvSpPr>
          <p:cNvPr id="32" name="Espace réservé pour une image  31">
            <a:extLst>
              <a:ext uri="{FF2B5EF4-FFF2-40B4-BE49-F238E27FC236}">
                <a16:creationId xmlns:a16="http://schemas.microsoft.com/office/drawing/2014/main" id="{D52F0215-35CE-4093-B45D-ABC336CBAA76}"/>
              </a:ext>
            </a:extLst>
          </p:cNvPr>
          <p:cNvSpPr>
            <a:spLocks noGrp="1"/>
          </p:cNvSpPr>
          <p:nvPr>
            <p:ph type="pic" sz="quarter" idx="20" hasCustomPrompt="1"/>
          </p:nvPr>
        </p:nvSpPr>
        <p:spPr>
          <a:xfrm>
            <a:off x="5272486" y="1369440"/>
            <a:ext cx="462625" cy="449740"/>
          </a:xfrm>
        </p:spPr>
        <p:txBody>
          <a:bodyPr/>
          <a:lstStyle/>
          <a:p>
            <a:r>
              <a:rPr lang="fr-FR" dirty="0"/>
              <a:t> </a:t>
            </a:r>
          </a:p>
        </p:txBody>
      </p:sp>
      <p:sp>
        <p:nvSpPr>
          <p:cNvPr id="33" name="Espace réservé pour une image  31">
            <a:extLst>
              <a:ext uri="{FF2B5EF4-FFF2-40B4-BE49-F238E27FC236}">
                <a16:creationId xmlns:a16="http://schemas.microsoft.com/office/drawing/2014/main" id="{35B6E589-674F-44B7-AC93-2160584922D6}"/>
              </a:ext>
            </a:extLst>
          </p:cNvPr>
          <p:cNvSpPr>
            <a:spLocks noGrp="1"/>
          </p:cNvSpPr>
          <p:nvPr>
            <p:ph type="pic" sz="quarter" idx="21" hasCustomPrompt="1"/>
          </p:nvPr>
        </p:nvSpPr>
        <p:spPr>
          <a:xfrm>
            <a:off x="5272486" y="2672444"/>
            <a:ext cx="462625" cy="449740"/>
          </a:xfrm>
        </p:spPr>
        <p:txBody>
          <a:bodyPr/>
          <a:lstStyle/>
          <a:p>
            <a:r>
              <a:rPr lang="fr-FR" dirty="0"/>
              <a:t> </a:t>
            </a:r>
          </a:p>
        </p:txBody>
      </p:sp>
      <p:sp>
        <p:nvSpPr>
          <p:cNvPr id="34" name="Espace réservé pour une image  31">
            <a:extLst>
              <a:ext uri="{FF2B5EF4-FFF2-40B4-BE49-F238E27FC236}">
                <a16:creationId xmlns:a16="http://schemas.microsoft.com/office/drawing/2014/main" id="{F2418CD7-528C-4C54-A973-A8C33A317290}"/>
              </a:ext>
            </a:extLst>
          </p:cNvPr>
          <p:cNvSpPr>
            <a:spLocks noGrp="1"/>
          </p:cNvSpPr>
          <p:nvPr>
            <p:ph type="pic" sz="quarter" idx="22" hasCustomPrompt="1"/>
          </p:nvPr>
        </p:nvSpPr>
        <p:spPr>
          <a:xfrm>
            <a:off x="5272485" y="3993402"/>
            <a:ext cx="462625" cy="449740"/>
          </a:xfrm>
        </p:spPr>
        <p:txBody>
          <a:bodyPr/>
          <a:lstStyle/>
          <a:p>
            <a:r>
              <a:rPr lang="fr-FR" dirty="0"/>
              <a:t> </a:t>
            </a:r>
          </a:p>
        </p:txBody>
      </p:sp>
      <p:sp>
        <p:nvSpPr>
          <p:cNvPr id="35" name="Espace réservé pour une image  31">
            <a:extLst>
              <a:ext uri="{FF2B5EF4-FFF2-40B4-BE49-F238E27FC236}">
                <a16:creationId xmlns:a16="http://schemas.microsoft.com/office/drawing/2014/main" id="{2A350CA1-2DC1-49BC-A47A-F2E4FF111EE7}"/>
              </a:ext>
            </a:extLst>
          </p:cNvPr>
          <p:cNvSpPr>
            <a:spLocks noGrp="1"/>
          </p:cNvSpPr>
          <p:nvPr>
            <p:ph type="pic" sz="quarter" idx="23" hasCustomPrompt="1"/>
          </p:nvPr>
        </p:nvSpPr>
        <p:spPr>
          <a:xfrm>
            <a:off x="5272484" y="5306998"/>
            <a:ext cx="462625" cy="449740"/>
          </a:xfrm>
        </p:spPr>
        <p:txBody>
          <a:bodyPr/>
          <a:lstStyle/>
          <a:p>
            <a:r>
              <a:rPr lang="fr-FR" dirty="0"/>
              <a:t> </a:t>
            </a:r>
          </a:p>
        </p:txBody>
      </p:sp>
      <p:sp>
        <p:nvSpPr>
          <p:cNvPr id="43" name="Rectangle 4">
            <a:extLst>
              <a:ext uri="{FF2B5EF4-FFF2-40B4-BE49-F238E27FC236}">
                <a16:creationId xmlns:a16="http://schemas.microsoft.com/office/drawing/2014/main" id="{306C9046-7554-4076-8E06-F9C0CE8C966B}"/>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44" name="AutoShape 32">
            <a:extLst>
              <a:ext uri="{FF2B5EF4-FFF2-40B4-BE49-F238E27FC236}">
                <a16:creationId xmlns:a16="http://schemas.microsoft.com/office/drawing/2014/main" id="{23C7EBE3-4048-464E-98D7-637720C9A4B4}"/>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45" name="Rectangle 48">
            <a:extLst>
              <a:ext uri="{FF2B5EF4-FFF2-40B4-BE49-F238E27FC236}">
                <a16:creationId xmlns:a16="http://schemas.microsoft.com/office/drawing/2014/main" id="{E9DB5803-3BBA-421B-9F69-BD60AD4B8D1E}"/>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46" name="Straight Connector 8">
            <a:extLst>
              <a:ext uri="{FF2B5EF4-FFF2-40B4-BE49-F238E27FC236}">
                <a16:creationId xmlns:a16="http://schemas.microsoft.com/office/drawing/2014/main" id="{7019FED4-5B9C-4E86-91FE-7DB306B89569}"/>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47" name="Image 46">
            <a:extLst>
              <a:ext uri="{FF2B5EF4-FFF2-40B4-BE49-F238E27FC236}">
                <a16:creationId xmlns:a16="http://schemas.microsoft.com/office/drawing/2014/main" id="{55480496-29F1-460F-9C0D-64409C0AD1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4706874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 Image Footer">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1759448"/>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6" name="Picture Placeholder 4"/>
          <p:cNvSpPr>
            <a:spLocks noGrp="1"/>
          </p:cNvSpPr>
          <p:nvPr>
            <p:ph type="pic" sz="quarter" idx="11" hasCustomPrompt="1"/>
          </p:nvPr>
        </p:nvSpPr>
        <p:spPr>
          <a:xfrm>
            <a:off x="0" y="3927944"/>
            <a:ext cx="12192000" cy="293005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pic>
        <p:nvPicPr>
          <p:cNvPr id="12" name="Image 11">
            <a:extLst>
              <a:ext uri="{FF2B5EF4-FFF2-40B4-BE49-F238E27FC236}">
                <a16:creationId xmlns:a16="http://schemas.microsoft.com/office/drawing/2014/main" id="{804492D9-5B3A-4F31-B4D8-2BFB219CC2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66972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re + 2 Images">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996124"/>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6" name="Picture Placeholder 4"/>
          <p:cNvSpPr>
            <a:spLocks noGrp="1"/>
          </p:cNvSpPr>
          <p:nvPr>
            <p:ph type="pic" sz="quarter" idx="11" hasCustomPrompt="1"/>
          </p:nvPr>
        </p:nvSpPr>
        <p:spPr>
          <a:xfrm>
            <a:off x="6096001" y="1181099"/>
            <a:ext cx="5524500" cy="28393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2" hasCustomPrompt="1"/>
          </p:nvPr>
        </p:nvSpPr>
        <p:spPr>
          <a:xfrm>
            <a:off x="3628571" y="4020456"/>
            <a:ext cx="3093359" cy="19594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Rectangle 4">
            <a:extLst>
              <a:ext uri="{FF2B5EF4-FFF2-40B4-BE49-F238E27FC236}">
                <a16:creationId xmlns:a16="http://schemas.microsoft.com/office/drawing/2014/main" id="{9356420D-F148-437C-A7D4-A1401B520FE0}"/>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3" name="AutoShape 32">
            <a:extLst>
              <a:ext uri="{FF2B5EF4-FFF2-40B4-BE49-F238E27FC236}">
                <a16:creationId xmlns:a16="http://schemas.microsoft.com/office/drawing/2014/main" id="{109A2787-0457-4322-995B-21B64901DCFB}"/>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4" name="Rectangle 48">
            <a:extLst>
              <a:ext uri="{FF2B5EF4-FFF2-40B4-BE49-F238E27FC236}">
                <a16:creationId xmlns:a16="http://schemas.microsoft.com/office/drawing/2014/main" id="{885D1FDC-6806-47AB-B2F5-19921F41E8D2}"/>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5" name="Straight Connector 8">
            <a:extLst>
              <a:ext uri="{FF2B5EF4-FFF2-40B4-BE49-F238E27FC236}">
                <a16:creationId xmlns:a16="http://schemas.microsoft.com/office/drawing/2014/main" id="{A804D31E-4D64-4A56-84B9-71AA5963FDE9}"/>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1EAECC0D-81F8-4AA9-9F5B-6275603F97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30281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re + 3 Image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1866900"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Picture Placeholder 4"/>
          <p:cNvSpPr>
            <a:spLocks noGrp="1"/>
          </p:cNvSpPr>
          <p:nvPr>
            <p:ph type="pic" sz="quarter" idx="13" hasCustomPrompt="1"/>
          </p:nvPr>
        </p:nvSpPr>
        <p:spPr>
          <a:xfrm>
            <a:off x="5317671"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Picture Placeholder 4"/>
          <p:cNvSpPr>
            <a:spLocks noGrp="1"/>
          </p:cNvSpPr>
          <p:nvPr>
            <p:ph type="pic" sz="quarter" idx="14" hasCustomPrompt="1"/>
          </p:nvPr>
        </p:nvSpPr>
        <p:spPr>
          <a:xfrm>
            <a:off x="8768443"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1866900" y="996124"/>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15" name="Rectangle 4">
            <a:extLst>
              <a:ext uri="{FF2B5EF4-FFF2-40B4-BE49-F238E27FC236}">
                <a16:creationId xmlns:a16="http://schemas.microsoft.com/office/drawing/2014/main" id="{1082CAF8-F280-4319-BE3C-FE7FB1743988}"/>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6" name="AutoShape 32">
            <a:extLst>
              <a:ext uri="{FF2B5EF4-FFF2-40B4-BE49-F238E27FC236}">
                <a16:creationId xmlns:a16="http://schemas.microsoft.com/office/drawing/2014/main" id="{51557448-5A28-4FA0-A945-2A4226132A55}"/>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7" name="Rectangle 48">
            <a:extLst>
              <a:ext uri="{FF2B5EF4-FFF2-40B4-BE49-F238E27FC236}">
                <a16:creationId xmlns:a16="http://schemas.microsoft.com/office/drawing/2014/main" id="{1D77F357-E57F-40AB-A75D-5DA407E7EA53}"/>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8" name="Straight Connector 8">
            <a:extLst>
              <a:ext uri="{FF2B5EF4-FFF2-40B4-BE49-F238E27FC236}">
                <a16:creationId xmlns:a16="http://schemas.microsoft.com/office/drawing/2014/main" id="{938C69AD-59A6-429A-8E23-352AC177BE16}"/>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C2EE6DD2-8D59-4A91-8209-F959A5738B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554505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 Tableau + Contenu">
    <p:spTree>
      <p:nvGrpSpPr>
        <p:cNvPr id="1" name=""/>
        <p:cNvGrpSpPr/>
        <p:nvPr/>
      </p:nvGrpSpPr>
      <p:grpSpPr>
        <a:xfrm>
          <a:off x="0" y="0"/>
          <a:ext cx="0" cy="0"/>
          <a:chOff x="0" y="0"/>
          <a:chExt cx="0" cy="0"/>
        </a:xfrm>
      </p:grpSpPr>
      <p:sp>
        <p:nvSpPr>
          <p:cNvPr id="2" name="Titre 1"/>
          <p:cNvSpPr>
            <a:spLocks noGrp="1"/>
          </p:cNvSpPr>
          <p:nvPr>
            <p:ph type="title"/>
          </p:nvPr>
        </p:nvSpPr>
        <p:spPr>
          <a:xfrm>
            <a:off x="1355373" y="171068"/>
            <a:ext cx="10479617" cy="530225"/>
          </a:xfrm>
        </p:spPr>
        <p:txBody>
          <a:bodyPr/>
          <a:lstStyle/>
          <a:p>
            <a:r>
              <a:rPr lang="fr-FR"/>
              <a:t>Modifiez le style du titre</a:t>
            </a:r>
            <a:endParaRPr lang="fr-FR" dirty="0"/>
          </a:p>
        </p:txBody>
      </p:sp>
      <p:sp>
        <p:nvSpPr>
          <p:cNvPr id="8" name="Espace réservé du contenu 2"/>
          <p:cNvSpPr>
            <a:spLocks noGrp="1"/>
          </p:cNvSpPr>
          <p:nvPr>
            <p:ph idx="1"/>
          </p:nvPr>
        </p:nvSpPr>
        <p:spPr>
          <a:xfrm>
            <a:off x="1355373" y="2965132"/>
            <a:ext cx="10479617" cy="2195512"/>
          </a:xfrm>
        </p:spPr>
        <p:txBody>
          <a:bodyPr>
            <a:normAutofit/>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Rectangle 4"/>
          <p:cNvSpPr>
            <a:spLocks noGrp="1" noChangeArrowheads="1"/>
          </p:cNvSpPr>
          <p:nvPr>
            <p:ph type="ftr" sz="quarter" idx="10"/>
          </p:nvPr>
        </p:nvSpPr>
        <p:spPr>
          <a:ln/>
        </p:spPr>
        <p:txBody>
          <a:bodyPr/>
          <a:lstStyle>
            <a:lvl1pPr>
              <a:defRPr/>
            </a:lvl1pPr>
          </a:lstStyle>
          <a:p>
            <a:pPr fontAlgn="base">
              <a:spcBef>
                <a:spcPct val="0"/>
              </a:spcBef>
              <a:spcAft>
                <a:spcPct val="0"/>
              </a:spcAft>
              <a:defRPr/>
            </a:pPr>
            <a:r>
              <a:rPr lang="en-US">
                <a:solidFill>
                  <a:srgbClr val="353886"/>
                </a:solidFill>
              </a:rPr>
              <a:t>Modèle global PowerPoint</a:t>
            </a:r>
            <a:endParaRPr lang="en-US" dirty="0">
              <a:solidFill>
                <a:srgbClr val="353886"/>
              </a:solidFill>
            </a:endParaRPr>
          </a:p>
        </p:txBody>
      </p:sp>
      <p:sp>
        <p:nvSpPr>
          <p:cNvPr id="5" name="Rectangle 48"/>
          <p:cNvSpPr>
            <a:spLocks noGrp="1" noChangeArrowheads="1"/>
          </p:cNvSpPr>
          <p:nvPr>
            <p:ph type="dt" sz="half" idx="11"/>
          </p:nvPr>
        </p:nvSpPr>
        <p:spPr>
          <a:ln/>
        </p:spPr>
        <p:txBody>
          <a:bodyPr/>
          <a:lstStyle>
            <a:lvl1pPr>
              <a:defRPr/>
            </a:lvl1pPr>
          </a:lstStyle>
          <a:p>
            <a:pPr fontAlgn="base">
              <a:spcBef>
                <a:spcPct val="0"/>
              </a:spcBef>
              <a:spcAft>
                <a:spcPct val="0"/>
              </a:spcAft>
              <a:defRPr/>
            </a:pPr>
            <a:fld id="{D844C410-1F17-48BB-8CC2-068A673154BA}" type="datetime1">
              <a:rPr lang="fr-FR" smtClean="0">
                <a:solidFill>
                  <a:srgbClr val="353886"/>
                </a:solidFill>
              </a:rPr>
              <a:t>08/10/2023</a:t>
            </a:fld>
            <a:endParaRPr lang="fr-FR" dirty="0">
              <a:solidFill>
                <a:srgbClr val="353886"/>
              </a:solidFill>
            </a:endParaRPr>
          </a:p>
        </p:txBody>
      </p:sp>
    </p:spTree>
    <p:extLst>
      <p:ext uri="{BB962C8B-B14F-4D97-AF65-F5344CB8AC3E}">
        <p14:creationId xmlns:p14="http://schemas.microsoft.com/office/powerpoint/2010/main" val="9768456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re + 4 Image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1866901"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1866900" y="996124"/>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13" name="Picture Placeholder 4"/>
          <p:cNvSpPr>
            <a:spLocks noGrp="1"/>
          </p:cNvSpPr>
          <p:nvPr>
            <p:ph type="pic" sz="quarter" idx="13" hasCustomPrompt="1"/>
          </p:nvPr>
        </p:nvSpPr>
        <p:spPr>
          <a:xfrm>
            <a:off x="4322839"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14" hasCustomPrompt="1"/>
          </p:nvPr>
        </p:nvSpPr>
        <p:spPr>
          <a:xfrm>
            <a:off x="6778777"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5" name="Picture Placeholder 4"/>
          <p:cNvSpPr>
            <a:spLocks noGrp="1"/>
          </p:cNvSpPr>
          <p:nvPr>
            <p:ph type="pic" sz="quarter" idx="15" hasCustomPrompt="1"/>
          </p:nvPr>
        </p:nvSpPr>
        <p:spPr>
          <a:xfrm>
            <a:off x="9234715"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7" name="Rectangle 4">
            <a:extLst>
              <a:ext uri="{FF2B5EF4-FFF2-40B4-BE49-F238E27FC236}">
                <a16:creationId xmlns:a16="http://schemas.microsoft.com/office/drawing/2014/main" id="{960E24AD-AD0B-4F5E-BF57-359329DE9469}"/>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8" name="AutoShape 32">
            <a:extLst>
              <a:ext uri="{FF2B5EF4-FFF2-40B4-BE49-F238E27FC236}">
                <a16:creationId xmlns:a16="http://schemas.microsoft.com/office/drawing/2014/main" id="{753E3DBF-6DA5-4D47-944D-08F11C04D96C}"/>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9" name="Rectangle 48">
            <a:extLst>
              <a:ext uri="{FF2B5EF4-FFF2-40B4-BE49-F238E27FC236}">
                <a16:creationId xmlns:a16="http://schemas.microsoft.com/office/drawing/2014/main" id="{49573822-EACC-44C7-B33B-401032F97D91}"/>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20" name="Straight Connector 8">
            <a:extLst>
              <a:ext uri="{FF2B5EF4-FFF2-40B4-BE49-F238E27FC236}">
                <a16:creationId xmlns:a16="http://schemas.microsoft.com/office/drawing/2014/main" id="{92A992A3-29B0-40A7-8551-D86224D7EDC6}"/>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C21122A2-178E-4312-9627-F4FDDE9553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21227668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re + 6 Images ">
    <p:spTree>
      <p:nvGrpSpPr>
        <p:cNvPr id="1" name=""/>
        <p:cNvGrpSpPr/>
        <p:nvPr/>
      </p:nvGrpSpPr>
      <p:grpSpPr>
        <a:xfrm>
          <a:off x="0" y="0"/>
          <a:ext cx="0" cy="0"/>
          <a:chOff x="0" y="0"/>
          <a:chExt cx="0" cy="0"/>
        </a:xfrm>
      </p:grpSpPr>
      <p:sp>
        <p:nvSpPr>
          <p:cNvPr id="6" name="Picture Placeholder 4"/>
          <p:cNvSpPr>
            <a:spLocks noGrp="1"/>
          </p:cNvSpPr>
          <p:nvPr>
            <p:ph type="pic" sz="quarter" idx="12" hasCustomPrompt="1"/>
          </p:nvPr>
        </p:nvSpPr>
        <p:spPr>
          <a:xfrm>
            <a:off x="7649028" y="2318656"/>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9971315" y="2318657"/>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Picture Placeholder 4"/>
          <p:cNvSpPr>
            <a:spLocks noGrp="1"/>
          </p:cNvSpPr>
          <p:nvPr>
            <p:ph type="pic" sz="quarter" idx="14" hasCustomPrompt="1"/>
          </p:nvPr>
        </p:nvSpPr>
        <p:spPr>
          <a:xfrm>
            <a:off x="9971315" y="0"/>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Picture Placeholder 4"/>
          <p:cNvSpPr>
            <a:spLocks noGrp="1"/>
          </p:cNvSpPr>
          <p:nvPr>
            <p:ph type="pic" sz="quarter" idx="15" hasCustomPrompt="1"/>
          </p:nvPr>
        </p:nvSpPr>
        <p:spPr>
          <a:xfrm>
            <a:off x="9971314" y="4637315"/>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Picture Placeholder 4"/>
          <p:cNvSpPr>
            <a:spLocks noGrp="1"/>
          </p:cNvSpPr>
          <p:nvPr>
            <p:ph type="pic" sz="quarter" idx="16" hasCustomPrompt="1"/>
          </p:nvPr>
        </p:nvSpPr>
        <p:spPr>
          <a:xfrm>
            <a:off x="7649028" y="4637315"/>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7" hasCustomPrompt="1"/>
          </p:nvPr>
        </p:nvSpPr>
        <p:spPr>
          <a:xfrm>
            <a:off x="5326741" y="2318657"/>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66900" y="2500438"/>
            <a:ext cx="4229100" cy="1857123"/>
          </a:xfrm>
        </p:spPr>
        <p:txBody>
          <a:bodyPr/>
          <a:lstStyle>
            <a:lvl1pPr>
              <a:defRPr/>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16" name="Rectangle 4">
            <a:extLst>
              <a:ext uri="{FF2B5EF4-FFF2-40B4-BE49-F238E27FC236}">
                <a16:creationId xmlns:a16="http://schemas.microsoft.com/office/drawing/2014/main" id="{7EFCAAB4-0E40-42F0-8CDB-47F89389A9CB}"/>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7" name="AutoShape 32">
            <a:extLst>
              <a:ext uri="{FF2B5EF4-FFF2-40B4-BE49-F238E27FC236}">
                <a16:creationId xmlns:a16="http://schemas.microsoft.com/office/drawing/2014/main" id="{A0F8CEAD-D1E5-4FEE-A981-7B03969A0883}"/>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8" name="Rectangle 48">
            <a:extLst>
              <a:ext uri="{FF2B5EF4-FFF2-40B4-BE49-F238E27FC236}">
                <a16:creationId xmlns:a16="http://schemas.microsoft.com/office/drawing/2014/main" id="{6590217F-EF42-4E73-B031-42A4A9415745}"/>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9" name="Straight Connector 8">
            <a:extLst>
              <a:ext uri="{FF2B5EF4-FFF2-40B4-BE49-F238E27FC236}">
                <a16:creationId xmlns:a16="http://schemas.microsoft.com/office/drawing/2014/main" id="{8ACC3ABC-A343-4753-B6BC-A68F0D55E735}"/>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CE919BC6-5801-4522-AB7E-67FC7B2AE4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178959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re + 3 Images Rondes">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866901"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8" hasCustomPrompt="1"/>
          </p:nvPr>
        </p:nvSpPr>
        <p:spPr>
          <a:xfrm>
            <a:off x="4890408"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9" hasCustomPrompt="1"/>
          </p:nvPr>
        </p:nvSpPr>
        <p:spPr>
          <a:xfrm>
            <a:off x="7913915"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1000025"/>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13" name="Rectangle 4">
            <a:extLst>
              <a:ext uri="{FF2B5EF4-FFF2-40B4-BE49-F238E27FC236}">
                <a16:creationId xmlns:a16="http://schemas.microsoft.com/office/drawing/2014/main" id="{6043F68A-1438-43B6-859A-3BEC3EC25A54}"/>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4" name="AutoShape 32">
            <a:extLst>
              <a:ext uri="{FF2B5EF4-FFF2-40B4-BE49-F238E27FC236}">
                <a16:creationId xmlns:a16="http://schemas.microsoft.com/office/drawing/2014/main" id="{F8B487EB-09A0-40C2-B4BE-DC5C4C2A68DB}"/>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5" name="Rectangle 48">
            <a:extLst>
              <a:ext uri="{FF2B5EF4-FFF2-40B4-BE49-F238E27FC236}">
                <a16:creationId xmlns:a16="http://schemas.microsoft.com/office/drawing/2014/main" id="{A1DE80C2-D0BE-4BEB-8E39-13443845B9D6}"/>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16" name="Straight Connector 8">
            <a:extLst>
              <a:ext uri="{FF2B5EF4-FFF2-40B4-BE49-F238E27FC236}">
                <a16:creationId xmlns:a16="http://schemas.microsoft.com/office/drawing/2014/main" id="{37785581-520E-4FE7-8D0D-55E0FE1B6DC7}"/>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7A692C02-6BCF-45BA-A413-015B85C5FA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3440139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 9 zones">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EE177D4F-2A80-4031-841E-9EE25ADBAEBC}"/>
              </a:ext>
            </a:extLst>
          </p:cNvPr>
          <p:cNvCxnSpPr>
            <a:cxnSpLocks/>
          </p:cNvCxnSpPr>
          <p:nvPr userDrawn="1"/>
        </p:nvCxnSpPr>
        <p:spPr bwMode="auto">
          <a:xfrm>
            <a:off x="2530529" y="4199539"/>
            <a:ext cx="6752481" cy="0"/>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14" name="Connecteur droit 13">
            <a:extLst>
              <a:ext uri="{FF2B5EF4-FFF2-40B4-BE49-F238E27FC236}">
                <a16:creationId xmlns:a16="http://schemas.microsoft.com/office/drawing/2014/main" id="{CDBB3C06-8FF4-4E39-B654-E9A7D68B978E}"/>
              </a:ext>
            </a:extLst>
          </p:cNvPr>
          <p:cNvCxnSpPr>
            <a:cxnSpLocks/>
          </p:cNvCxnSpPr>
          <p:nvPr userDrawn="1"/>
        </p:nvCxnSpPr>
        <p:spPr bwMode="auto">
          <a:xfrm>
            <a:off x="2530529" y="2232356"/>
            <a:ext cx="7741556" cy="0"/>
          </a:xfrm>
          <a:prstGeom prst="line">
            <a:avLst/>
          </a:prstGeom>
          <a:solidFill>
            <a:schemeClr val="bg1"/>
          </a:solidFill>
          <a:ln w="12700" cap="flat" cmpd="sng" algn="ctr">
            <a:solidFill>
              <a:schemeClr val="tx1"/>
            </a:solidFill>
            <a:prstDash val="solid"/>
            <a:round/>
            <a:headEnd type="none" w="med" len="med"/>
            <a:tailEnd type="none" w="med" len="med"/>
          </a:ln>
          <a:effectLst/>
        </p:spPr>
      </p:cxnSp>
      <p:sp>
        <p:nvSpPr>
          <p:cNvPr id="15" name="Ellipse 14">
            <a:extLst>
              <a:ext uri="{FF2B5EF4-FFF2-40B4-BE49-F238E27FC236}">
                <a16:creationId xmlns:a16="http://schemas.microsoft.com/office/drawing/2014/main" id="{44B33885-4456-425B-8D52-652C02FE1E4A}"/>
              </a:ext>
            </a:extLst>
          </p:cNvPr>
          <p:cNvSpPr/>
          <p:nvPr userDrawn="1"/>
        </p:nvSpPr>
        <p:spPr bwMode="auto">
          <a:xfrm>
            <a:off x="3102983" y="2201890"/>
            <a:ext cx="82965" cy="82965"/>
          </a:xfrm>
          <a:prstGeom prst="ellipse">
            <a:avLst/>
          </a:prstGeom>
          <a:solidFill>
            <a:schemeClr val="tx1"/>
          </a:solidFill>
          <a:ln w="3175" cap="flat" cmpd="sng" algn="ctr">
            <a:noFill/>
            <a:prstDash val="solid"/>
            <a:round/>
            <a:headEnd type="none" w="med" len="med"/>
            <a:tailEnd type="none" w="med" len="med"/>
          </a:ln>
          <a:effectLst/>
        </p:spPr>
        <p:txBody>
          <a:bodyPr vert="horz" wrap="square" lIns="72000" tIns="36000" rIns="72000" bIns="72000" numCol="1" rtlCol="0" anchor="ctr" anchorCtr="0" compatLnSpc="1">
            <a:prstTxWarp prst="textNoShape">
              <a:avLst/>
            </a:prstTxWarp>
            <a:spAutoFit/>
          </a:bodyPr>
          <a:lstStyle/>
          <a:p>
            <a:pPr marL="0" marR="0" indent="0" algn="ctr" defTabSz="914400" rtl="0" eaLnBrk="1" fontAlgn="base" latinLnBrk="0" hangingPunct="1">
              <a:lnSpc>
                <a:spcPts val="1600"/>
              </a:lnSpc>
              <a:spcBef>
                <a:spcPct val="0"/>
              </a:spcBef>
              <a:spcAft>
                <a:spcPct val="0"/>
              </a:spcAft>
              <a:buClr>
                <a:srgbClr val="6699FF"/>
              </a:buClr>
              <a:buSzTx/>
              <a:buFont typeface="Arial" charset="0"/>
              <a:buNone/>
              <a:tabLst/>
            </a:pPr>
            <a:endParaRPr kumimoji="0" lang="fr-FR" sz="1400" b="0" i="0" u="none" strike="noStrike" cap="none" normalizeH="0" baseline="0">
              <a:ln>
                <a:noFill/>
              </a:ln>
              <a:solidFill>
                <a:schemeClr val="tx1"/>
              </a:solidFill>
              <a:effectLst/>
              <a:latin typeface="Arial" charset="0"/>
              <a:cs typeface="Arial" charset="0"/>
            </a:endParaRPr>
          </a:p>
        </p:txBody>
      </p:sp>
      <p:sp>
        <p:nvSpPr>
          <p:cNvPr id="16" name="Ellipse 15">
            <a:extLst>
              <a:ext uri="{FF2B5EF4-FFF2-40B4-BE49-F238E27FC236}">
                <a16:creationId xmlns:a16="http://schemas.microsoft.com/office/drawing/2014/main" id="{ECCEF042-5E0F-4DD7-8F44-9DE5F21886E3}"/>
              </a:ext>
            </a:extLst>
          </p:cNvPr>
          <p:cNvSpPr/>
          <p:nvPr userDrawn="1"/>
        </p:nvSpPr>
        <p:spPr bwMode="auto">
          <a:xfrm>
            <a:off x="4728804" y="2201889"/>
            <a:ext cx="82965" cy="82965"/>
          </a:xfrm>
          <a:prstGeom prst="ellipse">
            <a:avLst/>
          </a:prstGeom>
          <a:solidFill>
            <a:schemeClr val="tx1"/>
          </a:solidFill>
          <a:ln w="3175" cap="flat" cmpd="sng" algn="ctr">
            <a:noFill/>
            <a:prstDash val="solid"/>
            <a:round/>
            <a:headEnd type="none" w="med" len="med"/>
            <a:tailEnd type="none" w="med" len="med"/>
          </a:ln>
          <a:effectLst/>
        </p:spPr>
        <p:txBody>
          <a:bodyPr vert="horz" wrap="square" lIns="72000" tIns="36000" rIns="72000" bIns="72000" numCol="1" rtlCol="0" anchor="ctr" anchorCtr="0" compatLnSpc="1">
            <a:prstTxWarp prst="textNoShape">
              <a:avLst/>
            </a:prstTxWarp>
            <a:spAutoFit/>
          </a:bodyPr>
          <a:lstStyle/>
          <a:p>
            <a:pPr marL="0" marR="0" indent="0" algn="ctr" defTabSz="914400" rtl="0" eaLnBrk="1" fontAlgn="base" latinLnBrk="0" hangingPunct="1">
              <a:lnSpc>
                <a:spcPts val="1600"/>
              </a:lnSpc>
              <a:spcBef>
                <a:spcPct val="0"/>
              </a:spcBef>
              <a:spcAft>
                <a:spcPct val="0"/>
              </a:spcAft>
              <a:buClr>
                <a:srgbClr val="6699FF"/>
              </a:buClr>
              <a:buSzTx/>
              <a:buFont typeface="Arial" charset="0"/>
              <a:buNone/>
              <a:tabLst/>
            </a:pPr>
            <a:endParaRPr kumimoji="0" lang="fr-FR" sz="1400" b="0" i="0" u="none" strike="noStrike" cap="none" normalizeH="0" baseline="0">
              <a:ln>
                <a:noFill/>
              </a:ln>
              <a:solidFill>
                <a:schemeClr val="tx1"/>
              </a:solidFill>
              <a:effectLst/>
              <a:latin typeface="Arial" charset="0"/>
              <a:cs typeface="Arial" charset="0"/>
            </a:endParaRPr>
          </a:p>
        </p:txBody>
      </p:sp>
      <p:sp>
        <p:nvSpPr>
          <p:cNvPr id="17" name="Ellipse 16">
            <a:extLst>
              <a:ext uri="{FF2B5EF4-FFF2-40B4-BE49-F238E27FC236}">
                <a16:creationId xmlns:a16="http://schemas.microsoft.com/office/drawing/2014/main" id="{DBEE6C05-A800-49FD-8FFF-D6543F40D423}"/>
              </a:ext>
            </a:extLst>
          </p:cNvPr>
          <p:cNvSpPr/>
          <p:nvPr userDrawn="1"/>
        </p:nvSpPr>
        <p:spPr bwMode="auto">
          <a:xfrm>
            <a:off x="6406206" y="2201888"/>
            <a:ext cx="82965" cy="82965"/>
          </a:xfrm>
          <a:prstGeom prst="ellipse">
            <a:avLst/>
          </a:prstGeom>
          <a:solidFill>
            <a:schemeClr val="tx1"/>
          </a:solidFill>
          <a:ln w="3175" cap="flat" cmpd="sng" algn="ctr">
            <a:noFill/>
            <a:prstDash val="solid"/>
            <a:round/>
            <a:headEnd type="none" w="med" len="med"/>
            <a:tailEnd type="none" w="med" len="med"/>
          </a:ln>
          <a:effectLst/>
        </p:spPr>
        <p:txBody>
          <a:bodyPr vert="horz" wrap="square" lIns="72000" tIns="36000" rIns="72000" bIns="72000" numCol="1" rtlCol="0" anchor="ctr" anchorCtr="0" compatLnSpc="1">
            <a:prstTxWarp prst="textNoShape">
              <a:avLst/>
            </a:prstTxWarp>
            <a:spAutoFit/>
          </a:bodyPr>
          <a:lstStyle/>
          <a:p>
            <a:pPr marL="0" marR="0" indent="0" algn="ctr" defTabSz="914400" rtl="0" eaLnBrk="1" fontAlgn="base" latinLnBrk="0" hangingPunct="1">
              <a:lnSpc>
                <a:spcPts val="1600"/>
              </a:lnSpc>
              <a:spcBef>
                <a:spcPct val="0"/>
              </a:spcBef>
              <a:spcAft>
                <a:spcPct val="0"/>
              </a:spcAft>
              <a:buClr>
                <a:srgbClr val="6699FF"/>
              </a:buClr>
              <a:buSzTx/>
              <a:buFont typeface="Arial" charset="0"/>
              <a:buNone/>
              <a:tabLst/>
            </a:pPr>
            <a:endParaRPr kumimoji="0" lang="fr-FR" sz="1400" b="0" i="0" u="none" strike="noStrike" cap="none" normalizeH="0" baseline="0">
              <a:ln>
                <a:noFill/>
              </a:ln>
              <a:solidFill>
                <a:schemeClr val="tx1"/>
              </a:solidFill>
              <a:effectLst/>
              <a:latin typeface="Arial" charset="0"/>
              <a:cs typeface="Arial" charset="0"/>
            </a:endParaRPr>
          </a:p>
        </p:txBody>
      </p:sp>
      <p:sp>
        <p:nvSpPr>
          <p:cNvPr id="18" name="Ellipse 17">
            <a:extLst>
              <a:ext uri="{FF2B5EF4-FFF2-40B4-BE49-F238E27FC236}">
                <a16:creationId xmlns:a16="http://schemas.microsoft.com/office/drawing/2014/main" id="{AB0A93AC-E08F-4936-90AC-07A7FEE2B4A0}"/>
              </a:ext>
            </a:extLst>
          </p:cNvPr>
          <p:cNvSpPr/>
          <p:nvPr userDrawn="1"/>
        </p:nvSpPr>
        <p:spPr bwMode="auto">
          <a:xfrm>
            <a:off x="8032027" y="2201887"/>
            <a:ext cx="82965" cy="82965"/>
          </a:xfrm>
          <a:prstGeom prst="ellipse">
            <a:avLst/>
          </a:prstGeom>
          <a:solidFill>
            <a:schemeClr val="tx1"/>
          </a:solidFill>
          <a:ln w="3175" cap="flat" cmpd="sng" algn="ctr">
            <a:noFill/>
            <a:prstDash val="solid"/>
            <a:round/>
            <a:headEnd type="none" w="med" len="med"/>
            <a:tailEnd type="none" w="med" len="med"/>
          </a:ln>
          <a:effectLst/>
        </p:spPr>
        <p:txBody>
          <a:bodyPr vert="horz" wrap="square" lIns="72000" tIns="36000" rIns="72000" bIns="72000" numCol="1" rtlCol="0" anchor="ctr" anchorCtr="0" compatLnSpc="1">
            <a:prstTxWarp prst="textNoShape">
              <a:avLst/>
            </a:prstTxWarp>
            <a:spAutoFit/>
          </a:bodyPr>
          <a:lstStyle/>
          <a:p>
            <a:pPr marL="0" marR="0" indent="0" algn="ctr" defTabSz="914400" rtl="0" eaLnBrk="1" fontAlgn="base" latinLnBrk="0" hangingPunct="1">
              <a:lnSpc>
                <a:spcPts val="1600"/>
              </a:lnSpc>
              <a:spcBef>
                <a:spcPct val="0"/>
              </a:spcBef>
              <a:spcAft>
                <a:spcPct val="0"/>
              </a:spcAft>
              <a:buClr>
                <a:srgbClr val="6699FF"/>
              </a:buClr>
              <a:buSzTx/>
              <a:buFont typeface="Arial" charset="0"/>
              <a:buNone/>
              <a:tabLst/>
            </a:pPr>
            <a:endParaRPr kumimoji="0" lang="fr-FR" sz="1400" b="0" i="0" u="none" strike="noStrike" cap="none" normalizeH="0" baseline="0">
              <a:ln>
                <a:noFill/>
              </a:ln>
              <a:solidFill>
                <a:schemeClr val="tx1"/>
              </a:solidFill>
              <a:effectLst/>
              <a:latin typeface="Arial" charset="0"/>
              <a:cs typeface="Arial" charset="0"/>
            </a:endParaRPr>
          </a:p>
        </p:txBody>
      </p:sp>
      <p:sp>
        <p:nvSpPr>
          <p:cNvPr id="19" name="Ellipse 18">
            <a:extLst>
              <a:ext uri="{FF2B5EF4-FFF2-40B4-BE49-F238E27FC236}">
                <a16:creationId xmlns:a16="http://schemas.microsoft.com/office/drawing/2014/main" id="{08FC910C-3BEC-4A5D-BF87-5C43EAA247F0}"/>
              </a:ext>
            </a:extLst>
          </p:cNvPr>
          <p:cNvSpPr/>
          <p:nvPr userDrawn="1"/>
        </p:nvSpPr>
        <p:spPr bwMode="auto">
          <a:xfrm>
            <a:off x="9667946" y="2201886"/>
            <a:ext cx="82965" cy="82965"/>
          </a:xfrm>
          <a:prstGeom prst="ellipse">
            <a:avLst/>
          </a:prstGeom>
          <a:solidFill>
            <a:schemeClr val="tx1"/>
          </a:solidFill>
          <a:ln w="3175" cap="flat" cmpd="sng" algn="ctr">
            <a:noFill/>
            <a:prstDash val="solid"/>
            <a:round/>
            <a:headEnd type="none" w="med" len="med"/>
            <a:tailEnd type="none" w="med" len="med"/>
          </a:ln>
          <a:effectLst/>
        </p:spPr>
        <p:txBody>
          <a:bodyPr vert="horz" wrap="square" lIns="72000" tIns="36000" rIns="72000" bIns="72000" numCol="1" rtlCol="0" anchor="ctr" anchorCtr="0" compatLnSpc="1">
            <a:prstTxWarp prst="textNoShape">
              <a:avLst/>
            </a:prstTxWarp>
            <a:spAutoFit/>
          </a:bodyPr>
          <a:lstStyle/>
          <a:p>
            <a:pPr marL="0" marR="0" indent="0" algn="ctr" defTabSz="914400" rtl="0" eaLnBrk="1" fontAlgn="base" latinLnBrk="0" hangingPunct="1">
              <a:lnSpc>
                <a:spcPts val="1600"/>
              </a:lnSpc>
              <a:spcBef>
                <a:spcPct val="0"/>
              </a:spcBef>
              <a:spcAft>
                <a:spcPct val="0"/>
              </a:spcAft>
              <a:buClr>
                <a:srgbClr val="6699FF"/>
              </a:buClr>
              <a:buSzTx/>
              <a:buFont typeface="Arial" charset="0"/>
              <a:buNone/>
              <a:tabLst/>
            </a:pPr>
            <a:endParaRPr kumimoji="0" lang="fr-FR" sz="1400" b="0" i="0" u="none" strike="noStrike" cap="none" normalizeH="0" baseline="0">
              <a:ln>
                <a:noFill/>
              </a:ln>
              <a:solidFill>
                <a:schemeClr val="tx1"/>
              </a:solidFill>
              <a:effectLst/>
              <a:latin typeface="Arial" charset="0"/>
              <a:cs typeface="Arial" charset="0"/>
            </a:endParaRPr>
          </a:p>
        </p:txBody>
      </p:sp>
      <p:sp>
        <p:nvSpPr>
          <p:cNvPr id="24" name="Title 4">
            <a:extLst>
              <a:ext uri="{FF2B5EF4-FFF2-40B4-BE49-F238E27FC236}">
                <a16:creationId xmlns:a16="http://schemas.microsoft.com/office/drawing/2014/main" id="{DB1DD2FD-F3BC-4004-8E58-C06BFE5DE4F1}"/>
              </a:ext>
            </a:extLst>
          </p:cNvPr>
          <p:cNvSpPr>
            <a:spLocks noGrp="1"/>
          </p:cNvSpPr>
          <p:nvPr>
            <p:ph type="title" hasCustomPrompt="1"/>
          </p:nvPr>
        </p:nvSpPr>
        <p:spPr>
          <a:xfrm>
            <a:off x="1866900" y="996125"/>
            <a:ext cx="8477747" cy="745212"/>
          </a:xfrm>
        </p:spPr>
        <p:txBody>
          <a:bodyPr/>
          <a:lstStyle>
            <a:lvl1pPr algn="ct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26" name="Espace réservé du texte 22">
            <a:extLst>
              <a:ext uri="{FF2B5EF4-FFF2-40B4-BE49-F238E27FC236}">
                <a16:creationId xmlns:a16="http://schemas.microsoft.com/office/drawing/2014/main" id="{FD0BC342-3246-4CDF-B813-79B7B6F0EC26}"/>
              </a:ext>
            </a:extLst>
          </p:cNvPr>
          <p:cNvSpPr>
            <a:spLocks noGrp="1"/>
          </p:cNvSpPr>
          <p:nvPr>
            <p:ph type="body" sz="quarter" idx="13" hasCustomPrompt="1"/>
          </p:nvPr>
        </p:nvSpPr>
        <p:spPr>
          <a:xfrm>
            <a:off x="2348264" y="3088779"/>
            <a:ext cx="1509437" cy="307798"/>
          </a:xfrm>
        </p:spPr>
        <p:txBody>
          <a:bodyPr>
            <a:normAutofit/>
          </a:bodyPr>
          <a:lstStyle>
            <a:lvl1pPr marL="0" indent="0" algn="ctr">
              <a:buFontTx/>
              <a:buNone/>
              <a:defRPr sz="1200">
                <a:latin typeface="TT Norms Regular" panose="02000503030000020003" pitchFamily="50" charset="0"/>
              </a:defRPr>
            </a:lvl1pPr>
          </a:lstStyle>
          <a:p>
            <a:pPr lvl="0"/>
            <a:r>
              <a:rPr lang="fr-FR" dirty="0"/>
              <a:t>Evénement</a:t>
            </a:r>
          </a:p>
        </p:txBody>
      </p:sp>
      <p:sp>
        <p:nvSpPr>
          <p:cNvPr id="28" name="Espace réservé du texte 27">
            <a:extLst>
              <a:ext uri="{FF2B5EF4-FFF2-40B4-BE49-F238E27FC236}">
                <a16:creationId xmlns:a16="http://schemas.microsoft.com/office/drawing/2014/main" id="{6E75A37F-1A79-4671-B7F6-01D10CE66C86}"/>
              </a:ext>
            </a:extLst>
          </p:cNvPr>
          <p:cNvSpPr>
            <a:spLocks noGrp="1"/>
          </p:cNvSpPr>
          <p:nvPr>
            <p:ph type="body" sz="quarter" idx="14" hasCustomPrompt="1"/>
          </p:nvPr>
        </p:nvSpPr>
        <p:spPr>
          <a:xfrm>
            <a:off x="2348264" y="2473172"/>
            <a:ext cx="1509513" cy="389102"/>
          </a:xfrm>
        </p:spPr>
        <p:txBody>
          <a:bodyPr anchor="ctr">
            <a:noAutofit/>
          </a:bodyPr>
          <a:lstStyle>
            <a:lvl1pPr marL="0" indent="0" algn="ctr">
              <a:buFontTx/>
              <a:buNone/>
              <a:defRPr sz="2400">
                <a:solidFill>
                  <a:schemeClr val="accent1"/>
                </a:solidFill>
                <a:latin typeface="TT Norms Regular" panose="02000503030000020003" pitchFamily="50" charset="0"/>
              </a:defRPr>
            </a:lvl1pPr>
            <a:lvl2pPr>
              <a:defRPr sz="2400"/>
            </a:lvl2pPr>
          </a:lstStyle>
          <a:p>
            <a:pPr lvl="0"/>
            <a:r>
              <a:rPr lang="fr-FR" dirty="0"/>
              <a:t>2XXX</a:t>
            </a:r>
          </a:p>
        </p:txBody>
      </p:sp>
      <p:sp>
        <p:nvSpPr>
          <p:cNvPr id="29" name="Espace réservé du texte 22">
            <a:extLst>
              <a:ext uri="{FF2B5EF4-FFF2-40B4-BE49-F238E27FC236}">
                <a16:creationId xmlns:a16="http://schemas.microsoft.com/office/drawing/2014/main" id="{74B001B4-90F6-4246-8ECB-DA8EF38DE91E}"/>
              </a:ext>
            </a:extLst>
          </p:cNvPr>
          <p:cNvSpPr>
            <a:spLocks noGrp="1"/>
          </p:cNvSpPr>
          <p:nvPr>
            <p:ph type="body" sz="quarter" idx="15" hasCustomPrompt="1"/>
          </p:nvPr>
        </p:nvSpPr>
        <p:spPr>
          <a:xfrm>
            <a:off x="4043863" y="3087280"/>
            <a:ext cx="1509437" cy="307798"/>
          </a:xfrm>
        </p:spPr>
        <p:txBody>
          <a:bodyPr>
            <a:normAutofit/>
          </a:bodyPr>
          <a:lstStyle>
            <a:lvl1pPr marL="0" indent="0" algn="ctr">
              <a:buFontTx/>
              <a:buNone/>
              <a:defRPr sz="1200">
                <a:latin typeface="TT Norms Regular" panose="02000503030000020003" pitchFamily="50" charset="0"/>
              </a:defRPr>
            </a:lvl1pPr>
          </a:lstStyle>
          <a:p>
            <a:pPr lvl="0"/>
            <a:r>
              <a:rPr lang="fr-FR" dirty="0"/>
              <a:t>Evénement</a:t>
            </a:r>
          </a:p>
        </p:txBody>
      </p:sp>
      <p:sp>
        <p:nvSpPr>
          <p:cNvPr id="30" name="Espace réservé du texte 27">
            <a:extLst>
              <a:ext uri="{FF2B5EF4-FFF2-40B4-BE49-F238E27FC236}">
                <a16:creationId xmlns:a16="http://schemas.microsoft.com/office/drawing/2014/main" id="{A41B273C-5F11-4677-9DD1-6B9F39BA9275}"/>
              </a:ext>
            </a:extLst>
          </p:cNvPr>
          <p:cNvSpPr>
            <a:spLocks noGrp="1"/>
          </p:cNvSpPr>
          <p:nvPr>
            <p:ph type="body" sz="quarter" idx="16" hasCustomPrompt="1"/>
          </p:nvPr>
        </p:nvSpPr>
        <p:spPr>
          <a:xfrm>
            <a:off x="4043863" y="2471673"/>
            <a:ext cx="1509513" cy="389102"/>
          </a:xfrm>
        </p:spPr>
        <p:txBody>
          <a:bodyPr anchor="ctr">
            <a:noAutofit/>
          </a:bodyPr>
          <a:lstStyle>
            <a:lvl1pPr marL="0" indent="0" algn="ctr">
              <a:buFontTx/>
              <a:buNone/>
              <a:defRPr sz="2400">
                <a:solidFill>
                  <a:schemeClr val="accent1"/>
                </a:solidFill>
                <a:latin typeface="TT Norms Regular" panose="02000503030000020003" pitchFamily="50" charset="0"/>
              </a:defRPr>
            </a:lvl1pPr>
            <a:lvl2pPr>
              <a:defRPr sz="2400"/>
            </a:lvl2pPr>
          </a:lstStyle>
          <a:p>
            <a:pPr lvl="0"/>
            <a:r>
              <a:rPr lang="fr-FR" dirty="0"/>
              <a:t>2XXX</a:t>
            </a:r>
          </a:p>
        </p:txBody>
      </p:sp>
      <p:sp>
        <p:nvSpPr>
          <p:cNvPr id="33" name="Espace réservé du texte 22">
            <a:extLst>
              <a:ext uri="{FF2B5EF4-FFF2-40B4-BE49-F238E27FC236}">
                <a16:creationId xmlns:a16="http://schemas.microsoft.com/office/drawing/2014/main" id="{4C05DBFB-8D10-415E-B6C9-6793D00467CD}"/>
              </a:ext>
            </a:extLst>
          </p:cNvPr>
          <p:cNvSpPr>
            <a:spLocks noGrp="1"/>
          </p:cNvSpPr>
          <p:nvPr>
            <p:ph type="body" sz="quarter" idx="17" hasCustomPrompt="1"/>
          </p:nvPr>
        </p:nvSpPr>
        <p:spPr>
          <a:xfrm>
            <a:off x="5702087" y="3088779"/>
            <a:ext cx="1509437" cy="307798"/>
          </a:xfrm>
        </p:spPr>
        <p:txBody>
          <a:bodyPr>
            <a:normAutofit/>
          </a:bodyPr>
          <a:lstStyle>
            <a:lvl1pPr marL="0" indent="0" algn="ctr">
              <a:buFontTx/>
              <a:buNone/>
              <a:defRPr sz="1200">
                <a:latin typeface="TT Norms Regular" panose="02000503030000020003" pitchFamily="50" charset="0"/>
              </a:defRPr>
            </a:lvl1pPr>
          </a:lstStyle>
          <a:p>
            <a:pPr lvl="0"/>
            <a:r>
              <a:rPr lang="fr-FR" dirty="0"/>
              <a:t>Evénement</a:t>
            </a:r>
          </a:p>
        </p:txBody>
      </p:sp>
      <p:sp>
        <p:nvSpPr>
          <p:cNvPr id="34" name="Espace réservé du texte 27">
            <a:extLst>
              <a:ext uri="{FF2B5EF4-FFF2-40B4-BE49-F238E27FC236}">
                <a16:creationId xmlns:a16="http://schemas.microsoft.com/office/drawing/2014/main" id="{BB5D5042-AB05-4D4A-B226-89DAAF00AA6F}"/>
              </a:ext>
            </a:extLst>
          </p:cNvPr>
          <p:cNvSpPr>
            <a:spLocks noGrp="1"/>
          </p:cNvSpPr>
          <p:nvPr>
            <p:ph type="body" sz="quarter" idx="18" hasCustomPrompt="1"/>
          </p:nvPr>
        </p:nvSpPr>
        <p:spPr>
          <a:xfrm>
            <a:off x="5702087" y="2473172"/>
            <a:ext cx="1509513" cy="389102"/>
          </a:xfrm>
        </p:spPr>
        <p:txBody>
          <a:bodyPr anchor="ctr">
            <a:noAutofit/>
          </a:bodyPr>
          <a:lstStyle>
            <a:lvl1pPr marL="0" indent="0" algn="ctr">
              <a:buFontTx/>
              <a:buNone/>
              <a:defRPr sz="2400">
                <a:solidFill>
                  <a:schemeClr val="accent1"/>
                </a:solidFill>
                <a:latin typeface="TT Norms Regular" panose="02000503030000020003" pitchFamily="50" charset="0"/>
              </a:defRPr>
            </a:lvl1pPr>
            <a:lvl2pPr>
              <a:defRPr sz="2400"/>
            </a:lvl2pPr>
          </a:lstStyle>
          <a:p>
            <a:pPr lvl="0"/>
            <a:r>
              <a:rPr lang="fr-FR" dirty="0"/>
              <a:t>2XXX</a:t>
            </a:r>
          </a:p>
        </p:txBody>
      </p:sp>
      <p:sp>
        <p:nvSpPr>
          <p:cNvPr id="35" name="Espace réservé du texte 22">
            <a:extLst>
              <a:ext uri="{FF2B5EF4-FFF2-40B4-BE49-F238E27FC236}">
                <a16:creationId xmlns:a16="http://schemas.microsoft.com/office/drawing/2014/main" id="{FC43A76E-7277-4D80-8163-8AF8A3AD8F0F}"/>
              </a:ext>
            </a:extLst>
          </p:cNvPr>
          <p:cNvSpPr>
            <a:spLocks noGrp="1"/>
          </p:cNvSpPr>
          <p:nvPr>
            <p:ph type="body" sz="quarter" idx="19" hasCustomPrompt="1"/>
          </p:nvPr>
        </p:nvSpPr>
        <p:spPr>
          <a:xfrm>
            <a:off x="7360235" y="3087280"/>
            <a:ext cx="1509437" cy="307798"/>
          </a:xfrm>
        </p:spPr>
        <p:txBody>
          <a:bodyPr>
            <a:normAutofit/>
          </a:bodyPr>
          <a:lstStyle>
            <a:lvl1pPr marL="0" indent="0" algn="ctr">
              <a:buFontTx/>
              <a:buNone/>
              <a:defRPr sz="1200">
                <a:latin typeface="TT Norms Regular" panose="02000503030000020003" pitchFamily="50" charset="0"/>
              </a:defRPr>
            </a:lvl1pPr>
          </a:lstStyle>
          <a:p>
            <a:pPr lvl="0"/>
            <a:r>
              <a:rPr lang="fr-FR" dirty="0"/>
              <a:t>Evénement</a:t>
            </a:r>
          </a:p>
        </p:txBody>
      </p:sp>
      <p:sp>
        <p:nvSpPr>
          <p:cNvPr id="36" name="Espace réservé du texte 27">
            <a:extLst>
              <a:ext uri="{FF2B5EF4-FFF2-40B4-BE49-F238E27FC236}">
                <a16:creationId xmlns:a16="http://schemas.microsoft.com/office/drawing/2014/main" id="{8D212AC5-6B34-410F-A434-578C06006D1B}"/>
              </a:ext>
            </a:extLst>
          </p:cNvPr>
          <p:cNvSpPr>
            <a:spLocks noGrp="1"/>
          </p:cNvSpPr>
          <p:nvPr>
            <p:ph type="body" sz="quarter" idx="20" hasCustomPrompt="1"/>
          </p:nvPr>
        </p:nvSpPr>
        <p:spPr>
          <a:xfrm>
            <a:off x="7360235" y="2471673"/>
            <a:ext cx="1509513" cy="389102"/>
          </a:xfrm>
        </p:spPr>
        <p:txBody>
          <a:bodyPr anchor="ctr">
            <a:noAutofit/>
          </a:bodyPr>
          <a:lstStyle>
            <a:lvl1pPr marL="0" indent="0" algn="ctr">
              <a:buFontTx/>
              <a:buNone/>
              <a:defRPr sz="2400">
                <a:solidFill>
                  <a:schemeClr val="accent1"/>
                </a:solidFill>
                <a:latin typeface="TT Norms Regular" panose="02000503030000020003" pitchFamily="50" charset="0"/>
              </a:defRPr>
            </a:lvl1pPr>
            <a:lvl2pPr>
              <a:defRPr sz="2400"/>
            </a:lvl2pPr>
          </a:lstStyle>
          <a:p>
            <a:pPr lvl="0"/>
            <a:r>
              <a:rPr lang="fr-FR" dirty="0"/>
              <a:t>2XXX</a:t>
            </a:r>
          </a:p>
        </p:txBody>
      </p:sp>
      <p:sp>
        <p:nvSpPr>
          <p:cNvPr id="37" name="Espace réservé du texte 22">
            <a:extLst>
              <a:ext uri="{FF2B5EF4-FFF2-40B4-BE49-F238E27FC236}">
                <a16:creationId xmlns:a16="http://schemas.microsoft.com/office/drawing/2014/main" id="{9E42C827-AC37-4292-84ED-209F3BE32508}"/>
              </a:ext>
            </a:extLst>
          </p:cNvPr>
          <p:cNvSpPr>
            <a:spLocks noGrp="1"/>
          </p:cNvSpPr>
          <p:nvPr>
            <p:ph type="body" sz="quarter" idx="21" hasCustomPrompt="1"/>
          </p:nvPr>
        </p:nvSpPr>
        <p:spPr>
          <a:xfrm>
            <a:off x="8915266" y="3087280"/>
            <a:ext cx="1509437" cy="307798"/>
          </a:xfrm>
        </p:spPr>
        <p:txBody>
          <a:bodyPr>
            <a:normAutofit/>
          </a:bodyPr>
          <a:lstStyle>
            <a:lvl1pPr marL="0" indent="0" algn="ctr">
              <a:buFontTx/>
              <a:buNone/>
              <a:defRPr sz="1200">
                <a:latin typeface="TT Norms Regular" panose="02000503030000020003" pitchFamily="50" charset="0"/>
              </a:defRPr>
            </a:lvl1pPr>
          </a:lstStyle>
          <a:p>
            <a:pPr lvl="0"/>
            <a:r>
              <a:rPr lang="fr-FR" dirty="0"/>
              <a:t>Evénement</a:t>
            </a:r>
          </a:p>
        </p:txBody>
      </p:sp>
      <p:sp>
        <p:nvSpPr>
          <p:cNvPr id="38" name="Espace réservé du texte 27">
            <a:extLst>
              <a:ext uri="{FF2B5EF4-FFF2-40B4-BE49-F238E27FC236}">
                <a16:creationId xmlns:a16="http://schemas.microsoft.com/office/drawing/2014/main" id="{D0E6807D-6E26-48E4-9A0F-007016E68770}"/>
              </a:ext>
            </a:extLst>
          </p:cNvPr>
          <p:cNvSpPr>
            <a:spLocks noGrp="1"/>
          </p:cNvSpPr>
          <p:nvPr>
            <p:ph type="body" sz="quarter" idx="22" hasCustomPrompt="1"/>
          </p:nvPr>
        </p:nvSpPr>
        <p:spPr>
          <a:xfrm>
            <a:off x="8915266" y="2471673"/>
            <a:ext cx="1509513" cy="389102"/>
          </a:xfrm>
        </p:spPr>
        <p:txBody>
          <a:bodyPr anchor="ctr">
            <a:noAutofit/>
          </a:bodyPr>
          <a:lstStyle>
            <a:lvl1pPr marL="0" indent="0" algn="ctr">
              <a:buFontTx/>
              <a:buNone/>
              <a:defRPr sz="2400">
                <a:solidFill>
                  <a:schemeClr val="accent1"/>
                </a:solidFill>
                <a:latin typeface="TT Norms Regular" panose="02000503030000020003" pitchFamily="50" charset="0"/>
              </a:defRPr>
            </a:lvl1pPr>
            <a:lvl2pPr>
              <a:defRPr sz="2400"/>
            </a:lvl2pPr>
          </a:lstStyle>
          <a:p>
            <a:pPr lvl="0"/>
            <a:r>
              <a:rPr lang="fr-FR" dirty="0"/>
              <a:t>2XXX</a:t>
            </a:r>
          </a:p>
        </p:txBody>
      </p:sp>
      <p:sp>
        <p:nvSpPr>
          <p:cNvPr id="40" name="Espace réservé du texte 22">
            <a:extLst>
              <a:ext uri="{FF2B5EF4-FFF2-40B4-BE49-F238E27FC236}">
                <a16:creationId xmlns:a16="http://schemas.microsoft.com/office/drawing/2014/main" id="{6ACEBC72-CDFF-4A03-B18A-E62B9BD8A709}"/>
              </a:ext>
            </a:extLst>
          </p:cNvPr>
          <p:cNvSpPr>
            <a:spLocks noGrp="1"/>
          </p:cNvSpPr>
          <p:nvPr>
            <p:ph type="body" sz="quarter" idx="23" hasCustomPrompt="1"/>
          </p:nvPr>
        </p:nvSpPr>
        <p:spPr>
          <a:xfrm>
            <a:off x="2348264" y="5045483"/>
            <a:ext cx="1509437" cy="307798"/>
          </a:xfrm>
        </p:spPr>
        <p:txBody>
          <a:bodyPr>
            <a:normAutofit/>
          </a:bodyPr>
          <a:lstStyle>
            <a:lvl1pPr marL="0" indent="0" algn="ctr">
              <a:buFontTx/>
              <a:buNone/>
              <a:defRPr sz="1200">
                <a:latin typeface="TT Norms Regular" panose="02000503030000020003" pitchFamily="50" charset="0"/>
              </a:defRPr>
            </a:lvl1pPr>
          </a:lstStyle>
          <a:p>
            <a:pPr lvl="0"/>
            <a:r>
              <a:rPr lang="fr-FR" dirty="0"/>
              <a:t>Evénement</a:t>
            </a:r>
          </a:p>
        </p:txBody>
      </p:sp>
      <p:sp>
        <p:nvSpPr>
          <p:cNvPr id="41" name="Espace réservé du texte 27">
            <a:extLst>
              <a:ext uri="{FF2B5EF4-FFF2-40B4-BE49-F238E27FC236}">
                <a16:creationId xmlns:a16="http://schemas.microsoft.com/office/drawing/2014/main" id="{A1292BD9-0E3D-4212-8F4D-2ACBAB72455E}"/>
              </a:ext>
            </a:extLst>
          </p:cNvPr>
          <p:cNvSpPr>
            <a:spLocks noGrp="1"/>
          </p:cNvSpPr>
          <p:nvPr>
            <p:ph type="body" sz="quarter" idx="24" hasCustomPrompt="1"/>
          </p:nvPr>
        </p:nvSpPr>
        <p:spPr>
          <a:xfrm>
            <a:off x="2348264" y="4429876"/>
            <a:ext cx="1509513" cy="389102"/>
          </a:xfrm>
        </p:spPr>
        <p:txBody>
          <a:bodyPr anchor="ctr">
            <a:noAutofit/>
          </a:bodyPr>
          <a:lstStyle>
            <a:lvl1pPr marL="0" indent="0" algn="ctr">
              <a:buFontTx/>
              <a:buNone/>
              <a:defRPr sz="2400">
                <a:solidFill>
                  <a:schemeClr val="accent1"/>
                </a:solidFill>
                <a:latin typeface="TT Norms Regular" panose="02000503030000020003" pitchFamily="50" charset="0"/>
              </a:defRPr>
            </a:lvl1pPr>
            <a:lvl2pPr>
              <a:defRPr sz="2400"/>
            </a:lvl2pPr>
          </a:lstStyle>
          <a:p>
            <a:pPr lvl="0"/>
            <a:r>
              <a:rPr lang="fr-FR" dirty="0"/>
              <a:t>2XXX</a:t>
            </a:r>
          </a:p>
        </p:txBody>
      </p:sp>
      <p:sp>
        <p:nvSpPr>
          <p:cNvPr id="42" name="Espace réservé du texte 22">
            <a:extLst>
              <a:ext uri="{FF2B5EF4-FFF2-40B4-BE49-F238E27FC236}">
                <a16:creationId xmlns:a16="http://schemas.microsoft.com/office/drawing/2014/main" id="{B1402995-DAD1-43AE-BB90-B3E26FA4C4C0}"/>
              </a:ext>
            </a:extLst>
          </p:cNvPr>
          <p:cNvSpPr>
            <a:spLocks noGrp="1"/>
          </p:cNvSpPr>
          <p:nvPr>
            <p:ph type="body" sz="quarter" idx="25" hasCustomPrompt="1"/>
          </p:nvPr>
        </p:nvSpPr>
        <p:spPr>
          <a:xfrm>
            <a:off x="4043863" y="5043984"/>
            <a:ext cx="1509437" cy="307798"/>
          </a:xfrm>
        </p:spPr>
        <p:txBody>
          <a:bodyPr>
            <a:normAutofit/>
          </a:bodyPr>
          <a:lstStyle>
            <a:lvl1pPr marL="0" indent="0" algn="ctr">
              <a:buFontTx/>
              <a:buNone/>
              <a:defRPr sz="1200">
                <a:latin typeface="TT Norms Regular" panose="02000503030000020003" pitchFamily="50" charset="0"/>
              </a:defRPr>
            </a:lvl1pPr>
          </a:lstStyle>
          <a:p>
            <a:pPr lvl="0"/>
            <a:r>
              <a:rPr lang="fr-FR" dirty="0"/>
              <a:t>Evénement</a:t>
            </a:r>
          </a:p>
        </p:txBody>
      </p:sp>
      <p:sp>
        <p:nvSpPr>
          <p:cNvPr id="43" name="Espace réservé du texte 27">
            <a:extLst>
              <a:ext uri="{FF2B5EF4-FFF2-40B4-BE49-F238E27FC236}">
                <a16:creationId xmlns:a16="http://schemas.microsoft.com/office/drawing/2014/main" id="{0313BC72-18FF-4A6A-84CA-7FE7762A38FC}"/>
              </a:ext>
            </a:extLst>
          </p:cNvPr>
          <p:cNvSpPr>
            <a:spLocks noGrp="1"/>
          </p:cNvSpPr>
          <p:nvPr>
            <p:ph type="body" sz="quarter" idx="26" hasCustomPrompt="1"/>
          </p:nvPr>
        </p:nvSpPr>
        <p:spPr>
          <a:xfrm>
            <a:off x="4043863" y="4428377"/>
            <a:ext cx="1509513" cy="389102"/>
          </a:xfrm>
        </p:spPr>
        <p:txBody>
          <a:bodyPr anchor="ctr">
            <a:noAutofit/>
          </a:bodyPr>
          <a:lstStyle>
            <a:lvl1pPr marL="0" indent="0" algn="ctr">
              <a:buFontTx/>
              <a:buNone/>
              <a:defRPr sz="2400">
                <a:solidFill>
                  <a:schemeClr val="accent1"/>
                </a:solidFill>
                <a:latin typeface="TT Norms Regular" panose="02000503030000020003" pitchFamily="50" charset="0"/>
              </a:defRPr>
            </a:lvl1pPr>
            <a:lvl2pPr>
              <a:defRPr sz="2400"/>
            </a:lvl2pPr>
          </a:lstStyle>
          <a:p>
            <a:pPr lvl="0"/>
            <a:r>
              <a:rPr lang="fr-FR" dirty="0"/>
              <a:t>2XXX</a:t>
            </a:r>
          </a:p>
        </p:txBody>
      </p:sp>
      <p:sp>
        <p:nvSpPr>
          <p:cNvPr id="44" name="Espace réservé du texte 22">
            <a:extLst>
              <a:ext uri="{FF2B5EF4-FFF2-40B4-BE49-F238E27FC236}">
                <a16:creationId xmlns:a16="http://schemas.microsoft.com/office/drawing/2014/main" id="{FADA8F12-3AFB-47E1-9A6F-9D122D188002}"/>
              </a:ext>
            </a:extLst>
          </p:cNvPr>
          <p:cNvSpPr>
            <a:spLocks noGrp="1"/>
          </p:cNvSpPr>
          <p:nvPr>
            <p:ph type="body" sz="quarter" idx="27" hasCustomPrompt="1"/>
          </p:nvPr>
        </p:nvSpPr>
        <p:spPr>
          <a:xfrm>
            <a:off x="5702087" y="5045483"/>
            <a:ext cx="1509437" cy="307798"/>
          </a:xfrm>
        </p:spPr>
        <p:txBody>
          <a:bodyPr>
            <a:normAutofit/>
          </a:bodyPr>
          <a:lstStyle>
            <a:lvl1pPr marL="0" indent="0" algn="ctr">
              <a:buFontTx/>
              <a:buNone/>
              <a:defRPr sz="1200">
                <a:latin typeface="TT Norms Regular" panose="02000503030000020003" pitchFamily="50" charset="0"/>
              </a:defRPr>
            </a:lvl1pPr>
          </a:lstStyle>
          <a:p>
            <a:pPr lvl="0"/>
            <a:r>
              <a:rPr lang="fr-FR" dirty="0"/>
              <a:t>Evénement</a:t>
            </a:r>
          </a:p>
        </p:txBody>
      </p:sp>
      <p:sp>
        <p:nvSpPr>
          <p:cNvPr id="45" name="Espace réservé du texte 27">
            <a:extLst>
              <a:ext uri="{FF2B5EF4-FFF2-40B4-BE49-F238E27FC236}">
                <a16:creationId xmlns:a16="http://schemas.microsoft.com/office/drawing/2014/main" id="{493CB699-937C-49FC-99B4-55B427F19A87}"/>
              </a:ext>
            </a:extLst>
          </p:cNvPr>
          <p:cNvSpPr>
            <a:spLocks noGrp="1"/>
          </p:cNvSpPr>
          <p:nvPr>
            <p:ph type="body" sz="quarter" idx="28" hasCustomPrompt="1"/>
          </p:nvPr>
        </p:nvSpPr>
        <p:spPr>
          <a:xfrm>
            <a:off x="5702087" y="4429876"/>
            <a:ext cx="1509513" cy="389102"/>
          </a:xfrm>
        </p:spPr>
        <p:txBody>
          <a:bodyPr anchor="ctr">
            <a:noAutofit/>
          </a:bodyPr>
          <a:lstStyle>
            <a:lvl1pPr marL="0" indent="0" algn="ctr">
              <a:buFontTx/>
              <a:buNone/>
              <a:defRPr sz="2400">
                <a:solidFill>
                  <a:schemeClr val="accent1"/>
                </a:solidFill>
                <a:latin typeface="TT Norms Regular" panose="02000503030000020003" pitchFamily="50" charset="0"/>
              </a:defRPr>
            </a:lvl1pPr>
            <a:lvl2pPr>
              <a:defRPr sz="2400"/>
            </a:lvl2pPr>
          </a:lstStyle>
          <a:p>
            <a:pPr lvl="0"/>
            <a:r>
              <a:rPr lang="fr-FR" dirty="0"/>
              <a:t>2XXX</a:t>
            </a:r>
          </a:p>
        </p:txBody>
      </p:sp>
      <p:sp>
        <p:nvSpPr>
          <p:cNvPr id="46" name="Espace réservé du texte 22">
            <a:extLst>
              <a:ext uri="{FF2B5EF4-FFF2-40B4-BE49-F238E27FC236}">
                <a16:creationId xmlns:a16="http://schemas.microsoft.com/office/drawing/2014/main" id="{E5EC14C0-C6FD-42AF-AC58-6A2A0242568B}"/>
              </a:ext>
            </a:extLst>
          </p:cNvPr>
          <p:cNvSpPr>
            <a:spLocks noGrp="1"/>
          </p:cNvSpPr>
          <p:nvPr>
            <p:ph type="body" sz="quarter" idx="29" hasCustomPrompt="1"/>
          </p:nvPr>
        </p:nvSpPr>
        <p:spPr>
          <a:xfrm>
            <a:off x="7360235" y="5043984"/>
            <a:ext cx="1509437" cy="307798"/>
          </a:xfrm>
        </p:spPr>
        <p:txBody>
          <a:bodyPr>
            <a:normAutofit/>
          </a:bodyPr>
          <a:lstStyle>
            <a:lvl1pPr marL="0" indent="0" algn="ctr">
              <a:buFontTx/>
              <a:buNone/>
              <a:defRPr sz="1200">
                <a:latin typeface="TT Norms Regular" panose="02000503030000020003" pitchFamily="50" charset="0"/>
              </a:defRPr>
            </a:lvl1pPr>
          </a:lstStyle>
          <a:p>
            <a:pPr lvl="0"/>
            <a:r>
              <a:rPr lang="fr-FR" dirty="0"/>
              <a:t>Evénement</a:t>
            </a:r>
          </a:p>
        </p:txBody>
      </p:sp>
      <p:sp>
        <p:nvSpPr>
          <p:cNvPr id="47" name="Espace réservé du texte 27">
            <a:extLst>
              <a:ext uri="{FF2B5EF4-FFF2-40B4-BE49-F238E27FC236}">
                <a16:creationId xmlns:a16="http://schemas.microsoft.com/office/drawing/2014/main" id="{AD5FCE60-3C6F-46C2-BD69-8A3795353E8E}"/>
              </a:ext>
            </a:extLst>
          </p:cNvPr>
          <p:cNvSpPr>
            <a:spLocks noGrp="1"/>
          </p:cNvSpPr>
          <p:nvPr>
            <p:ph type="body" sz="quarter" idx="30" hasCustomPrompt="1"/>
          </p:nvPr>
        </p:nvSpPr>
        <p:spPr>
          <a:xfrm>
            <a:off x="7360235" y="4428377"/>
            <a:ext cx="1509513" cy="389102"/>
          </a:xfrm>
        </p:spPr>
        <p:txBody>
          <a:bodyPr anchor="ctr">
            <a:noAutofit/>
          </a:bodyPr>
          <a:lstStyle>
            <a:lvl1pPr marL="0" indent="0" algn="ctr">
              <a:buFontTx/>
              <a:buNone/>
              <a:defRPr sz="2400">
                <a:solidFill>
                  <a:schemeClr val="accent1"/>
                </a:solidFill>
                <a:latin typeface="TT Norms Regular" panose="02000503030000020003" pitchFamily="50" charset="0"/>
              </a:defRPr>
            </a:lvl1pPr>
            <a:lvl2pPr>
              <a:defRPr sz="2400"/>
            </a:lvl2pPr>
          </a:lstStyle>
          <a:p>
            <a:pPr lvl="0"/>
            <a:r>
              <a:rPr lang="fr-FR" dirty="0"/>
              <a:t>2XXX</a:t>
            </a:r>
          </a:p>
        </p:txBody>
      </p:sp>
      <p:sp>
        <p:nvSpPr>
          <p:cNvPr id="48" name="Ellipse 47">
            <a:extLst>
              <a:ext uri="{FF2B5EF4-FFF2-40B4-BE49-F238E27FC236}">
                <a16:creationId xmlns:a16="http://schemas.microsoft.com/office/drawing/2014/main" id="{A88935FF-F8A9-4ABC-886D-B56633181EBA}"/>
              </a:ext>
            </a:extLst>
          </p:cNvPr>
          <p:cNvSpPr/>
          <p:nvPr userDrawn="1"/>
        </p:nvSpPr>
        <p:spPr bwMode="auto">
          <a:xfrm>
            <a:off x="3102983" y="4159650"/>
            <a:ext cx="82965" cy="82965"/>
          </a:xfrm>
          <a:prstGeom prst="ellipse">
            <a:avLst/>
          </a:prstGeom>
          <a:solidFill>
            <a:schemeClr val="tx1"/>
          </a:solidFill>
          <a:ln w="3175" cap="flat" cmpd="sng" algn="ctr">
            <a:noFill/>
            <a:prstDash val="solid"/>
            <a:round/>
            <a:headEnd type="none" w="med" len="med"/>
            <a:tailEnd type="none" w="med" len="med"/>
          </a:ln>
          <a:effectLst/>
        </p:spPr>
        <p:txBody>
          <a:bodyPr vert="horz" wrap="square" lIns="72000" tIns="36000" rIns="72000" bIns="72000" numCol="1" rtlCol="0" anchor="ctr" anchorCtr="0" compatLnSpc="1">
            <a:prstTxWarp prst="textNoShape">
              <a:avLst/>
            </a:prstTxWarp>
            <a:spAutoFit/>
          </a:bodyPr>
          <a:lstStyle/>
          <a:p>
            <a:pPr marL="0" marR="0" indent="0" algn="ctr" defTabSz="914400" rtl="0" eaLnBrk="1" fontAlgn="base" latinLnBrk="0" hangingPunct="1">
              <a:lnSpc>
                <a:spcPts val="1600"/>
              </a:lnSpc>
              <a:spcBef>
                <a:spcPct val="0"/>
              </a:spcBef>
              <a:spcAft>
                <a:spcPct val="0"/>
              </a:spcAft>
              <a:buClr>
                <a:srgbClr val="6699FF"/>
              </a:buClr>
              <a:buSzTx/>
              <a:buFont typeface="Arial" charset="0"/>
              <a:buNone/>
              <a:tabLst/>
            </a:pPr>
            <a:endParaRPr kumimoji="0" lang="fr-FR" sz="1400" b="0" i="0" u="none" strike="noStrike" cap="none" normalizeH="0" baseline="0">
              <a:ln>
                <a:noFill/>
              </a:ln>
              <a:solidFill>
                <a:schemeClr val="tx1"/>
              </a:solidFill>
              <a:effectLst/>
              <a:latin typeface="Arial" charset="0"/>
              <a:cs typeface="Arial" charset="0"/>
            </a:endParaRPr>
          </a:p>
        </p:txBody>
      </p:sp>
      <p:sp>
        <p:nvSpPr>
          <p:cNvPr id="49" name="Ellipse 48">
            <a:extLst>
              <a:ext uri="{FF2B5EF4-FFF2-40B4-BE49-F238E27FC236}">
                <a16:creationId xmlns:a16="http://schemas.microsoft.com/office/drawing/2014/main" id="{2C2F6E3F-6B1A-4C10-BE22-32FC05799C2E}"/>
              </a:ext>
            </a:extLst>
          </p:cNvPr>
          <p:cNvSpPr/>
          <p:nvPr userDrawn="1"/>
        </p:nvSpPr>
        <p:spPr bwMode="auto">
          <a:xfrm>
            <a:off x="4728804" y="4159649"/>
            <a:ext cx="82965" cy="82965"/>
          </a:xfrm>
          <a:prstGeom prst="ellipse">
            <a:avLst/>
          </a:prstGeom>
          <a:solidFill>
            <a:schemeClr val="tx1"/>
          </a:solidFill>
          <a:ln w="3175" cap="flat" cmpd="sng" algn="ctr">
            <a:noFill/>
            <a:prstDash val="solid"/>
            <a:round/>
            <a:headEnd type="none" w="med" len="med"/>
            <a:tailEnd type="none" w="med" len="med"/>
          </a:ln>
          <a:effectLst/>
        </p:spPr>
        <p:txBody>
          <a:bodyPr vert="horz" wrap="square" lIns="72000" tIns="36000" rIns="72000" bIns="72000" numCol="1" rtlCol="0" anchor="ctr" anchorCtr="0" compatLnSpc="1">
            <a:prstTxWarp prst="textNoShape">
              <a:avLst/>
            </a:prstTxWarp>
            <a:spAutoFit/>
          </a:bodyPr>
          <a:lstStyle/>
          <a:p>
            <a:pPr marL="0" marR="0" indent="0" algn="ctr" defTabSz="914400" rtl="0" eaLnBrk="1" fontAlgn="base" latinLnBrk="0" hangingPunct="1">
              <a:lnSpc>
                <a:spcPts val="1600"/>
              </a:lnSpc>
              <a:spcBef>
                <a:spcPct val="0"/>
              </a:spcBef>
              <a:spcAft>
                <a:spcPct val="0"/>
              </a:spcAft>
              <a:buClr>
                <a:srgbClr val="6699FF"/>
              </a:buClr>
              <a:buSzTx/>
              <a:buFont typeface="Arial" charset="0"/>
              <a:buNone/>
              <a:tabLst/>
            </a:pPr>
            <a:endParaRPr kumimoji="0" lang="fr-FR" sz="1400" b="0" i="0" u="none" strike="noStrike" cap="none" normalizeH="0" baseline="0">
              <a:ln>
                <a:noFill/>
              </a:ln>
              <a:solidFill>
                <a:schemeClr val="tx1"/>
              </a:solidFill>
              <a:effectLst/>
              <a:latin typeface="Arial" charset="0"/>
              <a:cs typeface="Arial" charset="0"/>
            </a:endParaRPr>
          </a:p>
        </p:txBody>
      </p:sp>
      <p:sp>
        <p:nvSpPr>
          <p:cNvPr id="50" name="Ellipse 49">
            <a:extLst>
              <a:ext uri="{FF2B5EF4-FFF2-40B4-BE49-F238E27FC236}">
                <a16:creationId xmlns:a16="http://schemas.microsoft.com/office/drawing/2014/main" id="{A1A70203-5D9A-470B-93AA-C89FBDBF97E9}"/>
              </a:ext>
            </a:extLst>
          </p:cNvPr>
          <p:cNvSpPr/>
          <p:nvPr userDrawn="1"/>
        </p:nvSpPr>
        <p:spPr bwMode="auto">
          <a:xfrm>
            <a:off x="6406206" y="4159648"/>
            <a:ext cx="82965" cy="82965"/>
          </a:xfrm>
          <a:prstGeom prst="ellipse">
            <a:avLst/>
          </a:prstGeom>
          <a:solidFill>
            <a:schemeClr val="tx1"/>
          </a:solidFill>
          <a:ln w="3175" cap="flat" cmpd="sng" algn="ctr">
            <a:noFill/>
            <a:prstDash val="solid"/>
            <a:round/>
            <a:headEnd type="none" w="med" len="med"/>
            <a:tailEnd type="none" w="med" len="med"/>
          </a:ln>
          <a:effectLst/>
        </p:spPr>
        <p:txBody>
          <a:bodyPr vert="horz" wrap="square" lIns="72000" tIns="36000" rIns="72000" bIns="72000" numCol="1" rtlCol="0" anchor="ctr" anchorCtr="0" compatLnSpc="1">
            <a:prstTxWarp prst="textNoShape">
              <a:avLst/>
            </a:prstTxWarp>
            <a:spAutoFit/>
          </a:bodyPr>
          <a:lstStyle/>
          <a:p>
            <a:pPr marL="0" marR="0" indent="0" algn="ctr" defTabSz="914400" rtl="0" eaLnBrk="1" fontAlgn="base" latinLnBrk="0" hangingPunct="1">
              <a:lnSpc>
                <a:spcPts val="1600"/>
              </a:lnSpc>
              <a:spcBef>
                <a:spcPct val="0"/>
              </a:spcBef>
              <a:spcAft>
                <a:spcPct val="0"/>
              </a:spcAft>
              <a:buClr>
                <a:srgbClr val="6699FF"/>
              </a:buClr>
              <a:buSzTx/>
              <a:buFont typeface="Arial" charset="0"/>
              <a:buNone/>
              <a:tabLst/>
            </a:pPr>
            <a:endParaRPr kumimoji="0" lang="fr-FR" sz="1400" b="0" i="0" u="none" strike="noStrike" cap="none" normalizeH="0" baseline="0">
              <a:ln>
                <a:noFill/>
              </a:ln>
              <a:solidFill>
                <a:schemeClr val="tx1"/>
              </a:solidFill>
              <a:effectLst/>
              <a:latin typeface="Arial" charset="0"/>
              <a:cs typeface="Arial" charset="0"/>
            </a:endParaRPr>
          </a:p>
        </p:txBody>
      </p:sp>
      <p:sp>
        <p:nvSpPr>
          <p:cNvPr id="51" name="Ellipse 50">
            <a:extLst>
              <a:ext uri="{FF2B5EF4-FFF2-40B4-BE49-F238E27FC236}">
                <a16:creationId xmlns:a16="http://schemas.microsoft.com/office/drawing/2014/main" id="{4E7F704C-F6FE-4BDF-9846-11F53D8EF152}"/>
              </a:ext>
            </a:extLst>
          </p:cNvPr>
          <p:cNvSpPr/>
          <p:nvPr userDrawn="1"/>
        </p:nvSpPr>
        <p:spPr bwMode="auto">
          <a:xfrm>
            <a:off x="8032027" y="4159647"/>
            <a:ext cx="82965" cy="82965"/>
          </a:xfrm>
          <a:prstGeom prst="ellipse">
            <a:avLst/>
          </a:prstGeom>
          <a:solidFill>
            <a:schemeClr val="tx1"/>
          </a:solidFill>
          <a:ln w="3175" cap="flat" cmpd="sng" algn="ctr">
            <a:noFill/>
            <a:prstDash val="solid"/>
            <a:round/>
            <a:headEnd type="none" w="med" len="med"/>
            <a:tailEnd type="none" w="med" len="med"/>
          </a:ln>
          <a:effectLst/>
        </p:spPr>
        <p:txBody>
          <a:bodyPr vert="horz" wrap="square" lIns="72000" tIns="36000" rIns="72000" bIns="72000" numCol="1" rtlCol="0" anchor="ctr" anchorCtr="0" compatLnSpc="1">
            <a:prstTxWarp prst="textNoShape">
              <a:avLst/>
            </a:prstTxWarp>
            <a:spAutoFit/>
          </a:bodyPr>
          <a:lstStyle/>
          <a:p>
            <a:pPr marL="0" marR="0" indent="0" algn="ctr" defTabSz="914400" rtl="0" eaLnBrk="1" fontAlgn="base" latinLnBrk="0" hangingPunct="1">
              <a:lnSpc>
                <a:spcPts val="1600"/>
              </a:lnSpc>
              <a:spcBef>
                <a:spcPct val="0"/>
              </a:spcBef>
              <a:spcAft>
                <a:spcPct val="0"/>
              </a:spcAft>
              <a:buClr>
                <a:srgbClr val="6699FF"/>
              </a:buClr>
              <a:buSzTx/>
              <a:buFont typeface="Arial" charset="0"/>
              <a:buNone/>
              <a:tabLst/>
            </a:pPr>
            <a:endParaRPr kumimoji="0" lang="fr-FR" sz="1400" b="0" i="0" u="none" strike="noStrike" cap="none" normalizeH="0" baseline="0">
              <a:ln>
                <a:noFill/>
              </a:ln>
              <a:solidFill>
                <a:schemeClr val="tx1"/>
              </a:solidFill>
              <a:effectLst/>
              <a:latin typeface="Arial" charset="0"/>
              <a:cs typeface="Arial" charset="0"/>
            </a:endParaRPr>
          </a:p>
        </p:txBody>
      </p:sp>
      <p:sp>
        <p:nvSpPr>
          <p:cNvPr id="54" name="Rectangle 4">
            <a:extLst>
              <a:ext uri="{FF2B5EF4-FFF2-40B4-BE49-F238E27FC236}">
                <a16:creationId xmlns:a16="http://schemas.microsoft.com/office/drawing/2014/main" id="{51C67676-136E-4F15-8534-418D78C6CFC8}"/>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55" name="AutoShape 32">
            <a:extLst>
              <a:ext uri="{FF2B5EF4-FFF2-40B4-BE49-F238E27FC236}">
                <a16:creationId xmlns:a16="http://schemas.microsoft.com/office/drawing/2014/main" id="{6BDEE7E8-34AA-4480-942A-EBB8B320B3E3}"/>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56" name="Rectangle 48">
            <a:extLst>
              <a:ext uri="{FF2B5EF4-FFF2-40B4-BE49-F238E27FC236}">
                <a16:creationId xmlns:a16="http://schemas.microsoft.com/office/drawing/2014/main" id="{3102713F-1427-4330-96A2-EABBEF15824A}"/>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57" name="Straight Connector 8">
            <a:extLst>
              <a:ext uri="{FF2B5EF4-FFF2-40B4-BE49-F238E27FC236}">
                <a16:creationId xmlns:a16="http://schemas.microsoft.com/office/drawing/2014/main" id="{C927B717-25C9-4F8A-94EA-F0C4294BDA7B}"/>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58" name="Image 57">
            <a:extLst>
              <a:ext uri="{FF2B5EF4-FFF2-40B4-BE49-F238E27FC236}">
                <a16:creationId xmlns:a16="http://schemas.microsoft.com/office/drawing/2014/main" id="{292F74E6-FF97-4730-A85C-F0744D3EB3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34940351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re + Texte + Imag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7086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66900" y="163185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8" name="Espace réservé du texte 7">
            <a:extLst>
              <a:ext uri="{FF2B5EF4-FFF2-40B4-BE49-F238E27FC236}">
                <a16:creationId xmlns:a16="http://schemas.microsoft.com/office/drawing/2014/main" id="{51E94770-01CB-4619-8F54-7D2ADD023061}"/>
              </a:ext>
            </a:extLst>
          </p:cNvPr>
          <p:cNvSpPr>
            <a:spLocks noGrp="1" noChangeAspect="1"/>
          </p:cNvSpPr>
          <p:nvPr>
            <p:ph type="body" sz="quarter" idx="13" hasCustomPrompt="1"/>
          </p:nvPr>
        </p:nvSpPr>
        <p:spPr>
          <a:xfrm>
            <a:off x="1866900" y="3538537"/>
            <a:ext cx="4229100" cy="2880340"/>
          </a:xfrm>
          <a:prstGeom prst="rect">
            <a:avLst/>
          </a:prstGeom>
        </p:spPr>
        <p:txBody>
          <a:bodyPr wrap="square">
            <a:noAutofit/>
          </a:bodyPr>
          <a:lstStyle>
            <a:lvl1pPr marL="0" indent="0">
              <a:buFontTx/>
              <a:buNone/>
              <a:defRPr lang="fr-FR" sz="1400" dirty="0">
                <a:latin typeface="TT Norms Regular" panose="02000503030000020003" pitchFamily="50" charset="0"/>
              </a:defRPr>
            </a:lvl1pPr>
            <a:lvl3pPr>
              <a:defRPr sz="1500"/>
            </a:lvl3pPr>
            <a:lvl4pPr>
              <a:defRPr>
                <a:solidFill>
                  <a:schemeClr val="tx1">
                    <a:alpha val="70000"/>
                  </a:schemeClr>
                </a:solidFill>
              </a:defRPr>
            </a:lvl4pPr>
          </a:lstStyle>
          <a:p>
            <a:pPr lvl="0"/>
            <a:r>
              <a:rPr lang="fr-FR" dirty="0"/>
              <a:t>Lorem ipsum dolor sit amet, consectetuer adipiscing elit. Maecenas porttitor congue massa. Fusce posuere, magna sed pulvinar ultricies, purus lectus malesuada libero, sit amet commodo magna eros quis </a:t>
            </a:r>
            <a:r>
              <a:rPr lang="fr-FR" dirty="0" err="1"/>
              <a:t>urna</a:t>
            </a:r>
            <a:r>
              <a:rPr lang="fr-FR" dirty="0"/>
              <a:t>.</a:t>
            </a:r>
          </a:p>
        </p:txBody>
      </p:sp>
      <p:sp>
        <p:nvSpPr>
          <p:cNvPr id="17" name="Rectangle 4">
            <a:extLst>
              <a:ext uri="{FF2B5EF4-FFF2-40B4-BE49-F238E27FC236}">
                <a16:creationId xmlns:a16="http://schemas.microsoft.com/office/drawing/2014/main" id="{275D5065-6960-4866-8EC6-166F23375459}"/>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8" name="AutoShape 32">
            <a:extLst>
              <a:ext uri="{FF2B5EF4-FFF2-40B4-BE49-F238E27FC236}">
                <a16:creationId xmlns:a16="http://schemas.microsoft.com/office/drawing/2014/main" id="{CFA7C67B-0A35-4777-9B59-DE16A413E160}"/>
              </a:ext>
            </a:extLst>
          </p:cNvPr>
          <p:cNvSpPr>
            <a:spLocks noChangeArrowheads="1"/>
          </p:cNvSpPr>
          <p:nvPr userDrawn="1"/>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9" name="Rectangle 48">
            <a:extLst>
              <a:ext uri="{FF2B5EF4-FFF2-40B4-BE49-F238E27FC236}">
                <a16:creationId xmlns:a16="http://schemas.microsoft.com/office/drawing/2014/main" id="{2095983B-D6D1-4192-9FDF-454EA4FAB436}"/>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5A8FAC22-2091-4260-B043-5E2BC33F9697}" type="datetime1">
              <a:rPr lang="fr-FR" smtClean="0"/>
              <a:t>08/10/2023</a:t>
            </a:fld>
            <a:endParaRPr lang="fr-FR" dirty="0"/>
          </a:p>
        </p:txBody>
      </p:sp>
      <p:cxnSp>
        <p:nvCxnSpPr>
          <p:cNvPr id="20" name="Straight Connector 8">
            <a:extLst>
              <a:ext uri="{FF2B5EF4-FFF2-40B4-BE49-F238E27FC236}">
                <a16:creationId xmlns:a16="http://schemas.microsoft.com/office/drawing/2014/main" id="{A78F53AA-4A92-4187-B09F-8F402CC302CB}"/>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106A739C-D381-45D3-A6BF-617CDFCD39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2697888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de fin">
    <p:bg>
      <p:bgRef idx="1001">
        <a:schemeClr val="bg2"/>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0AAE51-0744-4A1F-9F91-29A2E5D8A94F}"/>
              </a:ext>
            </a:extLst>
          </p:cNvPr>
          <p:cNvSpPr>
            <a:spLocks noGrp="1"/>
          </p:cNvSpPr>
          <p:nvPr>
            <p:ph type="title" hasCustomPrompt="1"/>
          </p:nvPr>
        </p:nvSpPr>
        <p:spPr>
          <a:xfrm>
            <a:off x="592500" y="4385388"/>
            <a:ext cx="4807972" cy="1351736"/>
          </a:xfrm>
        </p:spPr>
        <p:txBody>
          <a:bodyPr>
            <a:normAutofit/>
          </a:bodyPr>
          <a:lstStyle>
            <a:lvl1pPr>
              <a:defRPr sz="3600"/>
            </a:lvl1pPr>
          </a:lstStyle>
          <a:p>
            <a:r>
              <a:rPr lang="fr-FR" dirty="0"/>
              <a:t>Merci de votre attention…</a:t>
            </a:r>
          </a:p>
        </p:txBody>
      </p:sp>
      <p:pic>
        <p:nvPicPr>
          <p:cNvPr id="3" name="Image 2">
            <a:extLst>
              <a:ext uri="{FF2B5EF4-FFF2-40B4-BE49-F238E27FC236}">
                <a16:creationId xmlns:a16="http://schemas.microsoft.com/office/drawing/2014/main" id="{645F7B5D-0766-4052-84B5-0F6EE8626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00" y="631000"/>
            <a:ext cx="1816163" cy="557341"/>
          </a:xfrm>
          <a:prstGeom prst="rect">
            <a:avLst/>
          </a:prstGeom>
        </p:spPr>
      </p:pic>
    </p:spTree>
    <p:extLst>
      <p:ext uri="{BB962C8B-B14F-4D97-AF65-F5344CB8AC3E}">
        <p14:creationId xmlns:p14="http://schemas.microsoft.com/office/powerpoint/2010/main" val="100780726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Section">
    <p:spTree>
      <p:nvGrpSpPr>
        <p:cNvPr id="1" name=""/>
        <p:cNvGrpSpPr/>
        <p:nvPr/>
      </p:nvGrpSpPr>
      <p:grpSpPr>
        <a:xfrm>
          <a:off x="0" y="0"/>
          <a:ext cx="0" cy="0"/>
          <a:chOff x="0" y="0"/>
          <a:chExt cx="0" cy="0"/>
        </a:xfrm>
      </p:grpSpPr>
      <p:sp>
        <p:nvSpPr>
          <p:cNvPr id="24648" name="Rectangle 72"/>
          <p:cNvSpPr>
            <a:spLocks noGrp="1" noChangeArrowheads="1"/>
          </p:cNvSpPr>
          <p:nvPr>
            <p:ph type="ctrTitle" sz="quarter"/>
          </p:nvPr>
        </p:nvSpPr>
        <p:spPr>
          <a:xfrm>
            <a:off x="1340902" y="3410956"/>
            <a:ext cx="3890865" cy="1304925"/>
          </a:xfrm>
        </p:spPr>
        <p:txBody>
          <a:bodyPr lIns="72000" tIns="144000" rIns="72000" bIns="144000">
            <a:normAutofit/>
          </a:bodyPr>
          <a:lstStyle>
            <a:lvl1pPr algn="l">
              <a:lnSpc>
                <a:spcPts val="4000"/>
              </a:lnSpc>
              <a:defRPr sz="3600">
                <a:solidFill>
                  <a:schemeClr val="tx2"/>
                </a:solidFill>
                <a:latin typeface="TT Norms Regular" panose="02000503030000020003" pitchFamily="50" charset="0"/>
              </a:defRPr>
            </a:lvl1pPr>
          </a:lstStyle>
          <a:p>
            <a:r>
              <a:rPr lang="fr-FR"/>
              <a:t>Modifiez le style du titre</a:t>
            </a:r>
            <a:endParaRPr lang="fr-FR" dirty="0"/>
          </a:p>
        </p:txBody>
      </p:sp>
      <p:sp>
        <p:nvSpPr>
          <p:cNvPr id="24697" name="Rectangle 121"/>
          <p:cNvSpPr>
            <a:spLocks noGrp="1" noChangeArrowheads="1"/>
          </p:cNvSpPr>
          <p:nvPr>
            <p:ph type="subTitle" sz="quarter" idx="1"/>
          </p:nvPr>
        </p:nvSpPr>
        <p:spPr>
          <a:xfrm>
            <a:off x="1340902" y="4715880"/>
            <a:ext cx="3890865" cy="1171735"/>
          </a:xfrm>
        </p:spPr>
        <p:txBody>
          <a:bodyPr lIns="72000" tIns="144000" rIns="72000" bIns="144000" anchor="ctr">
            <a:normAutofit/>
          </a:bodyPr>
          <a:lstStyle>
            <a:lvl1pPr marL="0" indent="0" algn="l">
              <a:lnSpc>
                <a:spcPct val="100000"/>
              </a:lnSpc>
              <a:buFont typeface="Wingdings 2" pitchFamily="18" charset="2"/>
              <a:buNone/>
              <a:defRPr sz="2800">
                <a:solidFill>
                  <a:schemeClr val="accent1"/>
                </a:solidFill>
                <a:latin typeface="TT Norms Regular" panose="02000503030000020003" pitchFamily="50" charset="0"/>
              </a:defRPr>
            </a:lvl1pPr>
          </a:lstStyle>
          <a:p>
            <a:r>
              <a:rPr lang="fr-FR"/>
              <a:t>Modifiez le style des sous-titres du masque</a:t>
            </a:r>
            <a:endParaRPr lang="fr-FR" dirty="0"/>
          </a:p>
        </p:txBody>
      </p:sp>
      <p:sp>
        <p:nvSpPr>
          <p:cNvPr id="5" name="Espace réservé du pied de page 4">
            <a:extLst>
              <a:ext uri="{FF2B5EF4-FFF2-40B4-BE49-F238E27FC236}">
                <a16:creationId xmlns:a16="http://schemas.microsoft.com/office/drawing/2014/main" id="{FCE41402-03A5-4529-BC0B-995810B1D37E}"/>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fontAlgn="base">
              <a:spcBef>
                <a:spcPct val="0"/>
              </a:spcBef>
              <a:spcAft>
                <a:spcPct val="0"/>
              </a:spcAft>
              <a:defRPr/>
            </a:pPr>
            <a:r>
              <a:rPr lang="en-US">
                <a:solidFill>
                  <a:srgbClr val="353886"/>
                </a:solidFill>
              </a:rPr>
              <a:t>Modèle global PowerPoint</a:t>
            </a:r>
            <a:endParaRPr lang="en-US" dirty="0">
              <a:solidFill>
                <a:srgbClr val="353886"/>
              </a:solidFill>
            </a:endParaRPr>
          </a:p>
        </p:txBody>
      </p:sp>
      <p:sp>
        <p:nvSpPr>
          <p:cNvPr id="6" name="AutoShape 32">
            <a:extLst>
              <a:ext uri="{FF2B5EF4-FFF2-40B4-BE49-F238E27FC236}">
                <a16:creationId xmlns:a16="http://schemas.microsoft.com/office/drawing/2014/main" id="{6BA5FC2E-6590-425F-8444-F7E0B165C071}"/>
              </a:ext>
            </a:extLst>
          </p:cNvPr>
          <p:cNvSpPr>
            <a:spLocks noChangeArrowheads="1"/>
          </p:cNvSpPr>
          <p:nvPr/>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rtl="0" eaLnBrk="1" fontAlgn="base" latinLnBrk="0" hangingPunct="1">
              <a:lnSpc>
                <a:spcPts val="1600"/>
              </a:lnSpc>
              <a:spcBef>
                <a:spcPct val="0"/>
              </a:spcBef>
              <a:spcAft>
                <a:spcPct val="0"/>
              </a:spcAft>
              <a:buClr>
                <a:srgbClr val="6699FF"/>
              </a:buClr>
              <a:buSzTx/>
              <a:buFont typeface="Arial" charset="0"/>
              <a:buNone/>
              <a:tabLst/>
              <a:defRPr/>
            </a:pPr>
            <a:fld id="{1BAD1E34-54AF-4477-9750-A9028AE074BF}" type="slidenum">
              <a:rPr kumimoji="0" lang="en-US" altLang="fr-FR" sz="1100" b="0" i="0" u="none" strike="noStrike" kern="1200" cap="none" spc="0" normalizeH="0" baseline="0" noProof="0" smtClean="0">
                <a:ln>
                  <a:noFill/>
                </a:ln>
                <a:solidFill>
                  <a:srgbClr val="353886"/>
                </a:solidFill>
                <a:effectLst/>
                <a:uLnTx/>
                <a:uFillTx/>
                <a:latin typeface="TT Norms Regular"/>
                <a:ea typeface="+mn-ea"/>
                <a:cs typeface="Arial" charset="0"/>
              </a:rPr>
              <a:pPr marL="0" marR="0" lvl="0" indent="0" algn="ctr" defTabSz="914400" rtl="0" eaLnBrk="1" fontAlgn="base" latinLnBrk="0" hangingPunct="1">
                <a:lnSpc>
                  <a:spcPts val="1600"/>
                </a:lnSpc>
                <a:spcBef>
                  <a:spcPct val="0"/>
                </a:spcBef>
                <a:spcAft>
                  <a:spcPct val="0"/>
                </a:spcAft>
                <a:buClr>
                  <a:srgbClr val="6699FF"/>
                </a:buClr>
                <a:buSzTx/>
                <a:buFont typeface="Arial" charset="0"/>
                <a:buNone/>
                <a:tabLst/>
                <a:defRPr/>
              </a:pPr>
              <a:t>‹N°›</a:t>
            </a:fld>
            <a:endParaRPr kumimoji="0" lang="fr-FR" altLang="fr-FR" sz="1100" b="0" i="0" u="none" strike="noStrike" kern="1200" cap="none" spc="0" normalizeH="0" baseline="0" noProof="0" dirty="0">
              <a:ln>
                <a:noFill/>
              </a:ln>
              <a:solidFill>
                <a:srgbClr val="353886"/>
              </a:solidFill>
              <a:effectLst/>
              <a:uLnTx/>
              <a:uFillTx/>
              <a:latin typeface="TT Norms Regular"/>
              <a:ea typeface="+mn-ea"/>
              <a:cs typeface="Arial" charset="0"/>
            </a:endParaRPr>
          </a:p>
        </p:txBody>
      </p:sp>
      <p:sp>
        <p:nvSpPr>
          <p:cNvPr id="7" name="Rectangle 48">
            <a:extLst>
              <a:ext uri="{FF2B5EF4-FFF2-40B4-BE49-F238E27FC236}">
                <a16:creationId xmlns:a16="http://schemas.microsoft.com/office/drawing/2014/main" id="{35C333DD-DE95-43D5-BFA5-E03FC962715A}"/>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fontAlgn="base">
              <a:spcBef>
                <a:spcPct val="0"/>
              </a:spcBef>
              <a:spcAft>
                <a:spcPct val="0"/>
              </a:spcAft>
              <a:defRPr/>
            </a:pPr>
            <a:fld id="{BA77BDFF-2602-4754-965E-D05EE5D46C92}" type="datetime1">
              <a:rPr lang="fr-FR" smtClean="0">
                <a:solidFill>
                  <a:srgbClr val="353886"/>
                </a:solidFill>
              </a:rPr>
              <a:t>08/10/2023</a:t>
            </a:fld>
            <a:endParaRPr lang="fr-FR" dirty="0">
              <a:solidFill>
                <a:srgbClr val="353886"/>
              </a:solidFill>
            </a:endParaRPr>
          </a:p>
        </p:txBody>
      </p:sp>
      <p:cxnSp>
        <p:nvCxnSpPr>
          <p:cNvPr id="8" name="Straight Connector 8">
            <a:extLst>
              <a:ext uri="{FF2B5EF4-FFF2-40B4-BE49-F238E27FC236}">
                <a16:creationId xmlns:a16="http://schemas.microsoft.com/office/drawing/2014/main" id="{2DA8F8CE-E1C4-4D46-8B53-99FB8423474E}"/>
              </a:ext>
            </a:extLst>
          </p:cNvPr>
          <p:cNvCxnSpPr/>
          <p:nvPr/>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836B64AB-F2D3-4F1C-A5D7-DA39E73254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
        <p:nvSpPr>
          <p:cNvPr id="10" name="Picture Placeholder 4">
            <a:extLst>
              <a:ext uri="{FF2B5EF4-FFF2-40B4-BE49-F238E27FC236}">
                <a16:creationId xmlns:a16="http://schemas.microsoft.com/office/drawing/2014/main" id="{759002AB-90A9-4D29-B4EC-4921C30391C3}"/>
              </a:ext>
            </a:extLst>
          </p:cNvPr>
          <p:cNvSpPr>
            <a:spLocks noGrp="1"/>
          </p:cNvSpPr>
          <p:nvPr>
            <p:ph type="pic" sz="quarter" idx="11" hasCustomPrompt="1"/>
          </p:nvPr>
        </p:nvSpPr>
        <p:spPr>
          <a:xfrm>
            <a:off x="6096000" y="0"/>
            <a:ext cx="6096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78637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pied de page en bas">
    <p:spTree>
      <p:nvGrpSpPr>
        <p:cNvPr id="1" name=""/>
        <p:cNvGrpSpPr/>
        <p:nvPr/>
      </p:nvGrpSpPr>
      <p:grpSpPr>
        <a:xfrm>
          <a:off x="0" y="0"/>
          <a:ext cx="0" cy="0"/>
          <a:chOff x="0" y="0"/>
          <a:chExt cx="0" cy="0"/>
        </a:xfrm>
      </p:grpSpPr>
      <p:sp>
        <p:nvSpPr>
          <p:cNvPr id="20" name="Titre 1">
            <a:extLst>
              <a:ext uri="{FF2B5EF4-FFF2-40B4-BE49-F238E27FC236}">
                <a16:creationId xmlns:a16="http://schemas.microsoft.com/office/drawing/2014/main" id="{C17132A6-FC50-4CB0-90B8-0A9323EC1ED8}"/>
              </a:ext>
            </a:extLst>
          </p:cNvPr>
          <p:cNvSpPr>
            <a:spLocks noGrp="1"/>
          </p:cNvSpPr>
          <p:nvPr>
            <p:ph type="title"/>
          </p:nvPr>
        </p:nvSpPr>
        <p:spPr>
          <a:xfrm>
            <a:off x="231448" y="175690"/>
            <a:ext cx="10479617" cy="530225"/>
          </a:xfrm>
        </p:spPr>
        <p:txBody>
          <a:bodyPr/>
          <a:lstStyle/>
          <a:p>
            <a:r>
              <a:rPr lang="fr-FR"/>
              <a:t>Modifiez le style du titre</a:t>
            </a:r>
            <a:endParaRPr lang="fr-FR" dirty="0"/>
          </a:p>
        </p:txBody>
      </p:sp>
      <p:sp>
        <p:nvSpPr>
          <p:cNvPr id="14" name="Rectangle 4">
            <a:extLst>
              <a:ext uri="{FF2B5EF4-FFF2-40B4-BE49-F238E27FC236}">
                <a16:creationId xmlns:a16="http://schemas.microsoft.com/office/drawing/2014/main" id="{97C3A110-E5BF-4CD4-B973-04FA15D54344}"/>
              </a:ext>
            </a:extLst>
          </p:cNvPr>
          <p:cNvSpPr>
            <a:spLocks noGrp="1" noChangeArrowheads="1"/>
          </p:cNvSpPr>
          <p:nvPr>
            <p:ph type="ftr" sz="quarter" idx="3"/>
          </p:nvPr>
        </p:nvSpPr>
        <p:spPr bwMode="auto">
          <a:xfrm>
            <a:off x="5647351" y="6431806"/>
            <a:ext cx="3835400"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r" eaLnBrk="1" hangingPunct="1">
              <a:lnSpc>
                <a:spcPct val="100000"/>
              </a:lnSpc>
              <a:buClrTx/>
              <a:buFontTx/>
              <a:buNone/>
              <a:defRPr sz="1100" b="0">
                <a:solidFill>
                  <a:schemeClr val="tx2"/>
                </a:solidFill>
                <a:latin typeface="+mn-lt"/>
                <a:cs typeface="Arial" charset="0"/>
              </a:defRPr>
            </a:lvl1pPr>
          </a:lstStyle>
          <a:p>
            <a:pPr fontAlgn="base">
              <a:spcBef>
                <a:spcPct val="0"/>
              </a:spcBef>
              <a:spcAft>
                <a:spcPct val="0"/>
              </a:spcAft>
              <a:defRPr/>
            </a:pPr>
            <a:r>
              <a:rPr lang="en-US">
                <a:solidFill>
                  <a:srgbClr val="353886"/>
                </a:solidFill>
              </a:rPr>
              <a:t>Modèle global PowerPoint</a:t>
            </a:r>
            <a:endParaRPr lang="en-US" dirty="0">
              <a:solidFill>
                <a:srgbClr val="353886"/>
              </a:solidFill>
            </a:endParaRPr>
          </a:p>
        </p:txBody>
      </p:sp>
      <p:sp>
        <p:nvSpPr>
          <p:cNvPr id="15" name="AutoShape 32">
            <a:extLst>
              <a:ext uri="{FF2B5EF4-FFF2-40B4-BE49-F238E27FC236}">
                <a16:creationId xmlns:a16="http://schemas.microsoft.com/office/drawing/2014/main" id="{4A3305BA-DCE4-4ABF-A6FC-D69D951CD250}"/>
              </a:ext>
            </a:extLst>
          </p:cNvPr>
          <p:cNvSpPr>
            <a:spLocks noChangeArrowheads="1"/>
          </p:cNvSpPr>
          <p:nvPr/>
        </p:nvSpPr>
        <p:spPr bwMode="auto">
          <a:xfrm>
            <a:off x="11403339" y="6424864"/>
            <a:ext cx="557213"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ts val="1600"/>
              </a:lnSpc>
              <a:spcBef>
                <a:spcPct val="0"/>
              </a:spcBef>
              <a:spcAft>
                <a:spcPct val="0"/>
              </a:spcAft>
              <a:buClr>
                <a:srgbClr val="6699FF"/>
              </a:buClr>
              <a:buSzTx/>
              <a:buFont typeface="Arial" panose="020B0604020202020204" pitchFamily="34" charset="0"/>
              <a:buNone/>
              <a:tabLst/>
              <a:defRPr/>
            </a:pPr>
            <a:fld id="{D7C2F777-2DE6-4CC3-BDA2-D0E11491CA67}" type="slidenum">
              <a:rPr kumimoji="0" lang="en-US" altLang="fr-FR" sz="1100" b="0" i="0" u="none" strike="noStrike" kern="1200" cap="none" spc="0" normalizeH="0" baseline="0" noProof="0">
                <a:ln>
                  <a:noFill/>
                </a:ln>
                <a:solidFill>
                  <a:srgbClr val="353886"/>
                </a:solidFill>
                <a:effectLst/>
                <a:uLnTx/>
                <a:uFillTx/>
                <a:latin typeface="TT Norms Regular"/>
                <a:ea typeface="+mn-ea"/>
                <a:cs typeface="Arial" panose="020B0604020202020204" pitchFamily="34" charset="0"/>
              </a:rPr>
              <a:pPr marL="0" marR="0" lvl="0" indent="0" algn="ctr" defTabSz="914400" rtl="0" eaLnBrk="1" fontAlgn="base" latinLnBrk="0" hangingPunct="1">
                <a:lnSpc>
                  <a:spcPts val="1600"/>
                </a:lnSpc>
                <a:spcBef>
                  <a:spcPct val="0"/>
                </a:spcBef>
                <a:spcAft>
                  <a:spcPct val="0"/>
                </a:spcAft>
                <a:buClr>
                  <a:srgbClr val="6699FF"/>
                </a:buClr>
                <a:buSzTx/>
                <a:buFont typeface="Arial" panose="020B0604020202020204" pitchFamily="34" charset="0"/>
                <a:buNone/>
                <a:tabLst/>
                <a:defRPr/>
              </a:pPr>
              <a:t>‹N°›</a:t>
            </a:fld>
            <a:endParaRPr kumimoji="0" lang="fr-FR" altLang="fr-FR" sz="1100" b="0" i="0" u="none" strike="noStrike" kern="1200" cap="none" spc="0" normalizeH="0" baseline="0" noProof="0" dirty="0">
              <a:ln>
                <a:noFill/>
              </a:ln>
              <a:solidFill>
                <a:srgbClr val="353886"/>
              </a:solidFill>
              <a:effectLst/>
              <a:uLnTx/>
              <a:uFillTx/>
              <a:latin typeface="TT Norms Regular"/>
              <a:ea typeface="+mn-ea"/>
              <a:cs typeface="Arial" panose="020B0604020202020204" pitchFamily="34" charset="0"/>
            </a:endParaRPr>
          </a:p>
        </p:txBody>
      </p:sp>
      <p:sp>
        <p:nvSpPr>
          <p:cNvPr id="16" name="Rectangle 48">
            <a:extLst>
              <a:ext uri="{FF2B5EF4-FFF2-40B4-BE49-F238E27FC236}">
                <a16:creationId xmlns:a16="http://schemas.microsoft.com/office/drawing/2014/main" id="{E8B6A85C-B727-4124-9EE1-7B7BD855C86C}"/>
              </a:ext>
            </a:extLst>
          </p:cNvPr>
          <p:cNvSpPr>
            <a:spLocks noGrp="1" noChangeArrowheads="1"/>
          </p:cNvSpPr>
          <p:nvPr>
            <p:ph type="dt" sz="half" idx="2"/>
          </p:nvPr>
        </p:nvSpPr>
        <p:spPr bwMode="auto">
          <a:xfrm>
            <a:off x="9634070" y="6433394"/>
            <a:ext cx="1720850"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a:solidFill>
                  <a:schemeClr val="tx2"/>
                </a:solidFill>
                <a:latin typeface="+mn-lt"/>
                <a:cs typeface="Arial" charset="0"/>
              </a:defRPr>
            </a:lvl1pPr>
          </a:lstStyle>
          <a:p>
            <a:pPr fontAlgn="base">
              <a:spcBef>
                <a:spcPct val="0"/>
              </a:spcBef>
              <a:spcAft>
                <a:spcPct val="0"/>
              </a:spcAft>
              <a:defRPr/>
            </a:pPr>
            <a:fld id="{523820A9-DFA0-43B5-9BA4-DFEB668ED16D}" type="datetime1">
              <a:rPr lang="fr-FR" smtClean="0">
                <a:solidFill>
                  <a:srgbClr val="353886"/>
                </a:solidFill>
              </a:rPr>
              <a:t>08/10/2023</a:t>
            </a:fld>
            <a:endParaRPr lang="fr-FR" dirty="0">
              <a:solidFill>
                <a:srgbClr val="353886"/>
              </a:solidFill>
            </a:endParaRPr>
          </a:p>
        </p:txBody>
      </p:sp>
      <p:pic>
        <p:nvPicPr>
          <p:cNvPr id="17" name="Image 16">
            <a:extLst>
              <a:ext uri="{FF2B5EF4-FFF2-40B4-BE49-F238E27FC236}">
                <a16:creationId xmlns:a16="http://schemas.microsoft.com/office/drawing/2014/main" id="{9C94F518-1422-4622-A209-784C925DE2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448" y="6541344"/>
            <a:ext cx="536667" cy="165100"/>
          </a:xfrm>
          <a:prstGeom prst="rect">
            <a:avLst/>
          </a:prstGeom>
        </p:spPr>
      </p:pic>
      <p:cxnSp>
        <p:nvCxnSpPr>
          <p:cNvPr id="18" name="Connecteur droit 17">
            <a:extLst>
              <a:ext uri="{FF2B5EF4-FFF2-40B4-BE49-F238E27FC236}">
                <a16:creationId xmlns:a16="http://schemas.microsoft.com/office/drawing/2014/main" id="{30D1CCA1-D2E6-4D38-9CF0-77B0FC95FB08}"/>
              </a:ext>
            </a:extLst>
          </p:cNvPr>
          <p:cNvCxnSpPr/>
          <p:nvPr/>
        </p:nvCxnSpPr>
        <p:spPr bwMode="auto">
          <a:xfrm>
            <a:off x="9558410" y="6475987"/>
            <a:ext cx="0" cy="168675"/>
          </a:xfrm>
          <a:prstGeom prst="line">
            <a:avLst/>
          </a:prstGeom>
          <a:solidFill>
            <a:schemeClr val="bg1"/>
          </a:solidFill>
          <a:ln w="3175" cap="flat" cmpd="sng" algn="ctr">
            <a:solidFill>
              <a:schemeClr val="tx2"/>
            </a:solidFill>
            <a:prstDash val="solid"/>
            <a:round/>
            <a:headEnd type="none" w="med" len="med"/>
            <a:tailEnd type="none" w="med" len="med"/>
          </a:ln>
          <a:effectLst/>
        </p:spPr>
      </p:cxnSp>
      <p:cxnSp>
        <p:nvCxnSpPr>
          <p:cNvPr id="19" name="Connecteur droit 18">
            <a:extLst>
              <a:ext uri="{FF2B5EF4-FFF2-40B4-BE49-F238E27FC236}">
                <a16:creationId xmlns:a16="http://schemas.microsoft.com/office/drawing/2014/main" id="{5023107D-B094-4AB2-B681-29536FB0F091}"/>
              </a:ext>
            </a:extLst>
          </p:cNvPr>
          <p:cNvCxnSpPr>
            <a:cxnSpLocks/>
          </p:cNvCxnSpPr>
          <p:nvPr/>
        </p:nvCxnSpPr>
        <p:spPr bwMode="auto">
          <a:xfrm>
            <a:off x="0" y="6349127"/>
            <a:ext cx="12192000" cy="0"/>
          </a:xfrm>
          <a:prstGeom prst="line">
            <a:avLst/>
          </a:prstGeom>
          <a:solidFill>
            <a:schemeClr val="bg1"/>
          </a:solidFill>
          <a:ln w="3175" cap="flat" cmpd="sng" algn="ctr">
            <a:solidFill>
              <a:srgbClr val="D7D7E7"/>
            </a:solidFill>
            <a:prstDash val="solid"/>
            <a:round/>
            <a:headEnd type="none" w="med" len="med"/>
            <a:tailEnd type="none" w="med" len="med"/>
          </a:ln>
          <a:effectLst/>
        </p:spPr>
      </p:cxnSp>
    </p:spTree>
    <p:extLst>
      <p:ext uri="{BB962C8B-B14F-4D97-AF65-F5344CB8AC3E}">
        <p14:creationId xmlns:p14="http://schemas.microsoft.com/office/powerpoint/2010/main" val="3591674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de couverture | Fond bleu marine">
    <p:bg>
      <p:bgRef idx="1001">
        <a:schemeClr val="bg2"/>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41AD02-8ED1-4452-9A69-A124AB999AFF}"/>
              </a:ext>
            </a:extLst>
          </p:cNvPr>
          <p:cNvSpPr>
            <a:spLocks noGrp="1"/>
          </p:cNvSpPr>
          <p:nvPr>
            <p:ph type="title"/>
          </p:nvPr>
        </p:nvSpPr>
        <p:spPr>
          <a:xfrm>
            <a:off x="592500" y="3429000"/>
            <a:ext cx="3687732" cy="1325563"/>
          </a:xfrm>
        </p:spPr>
        <p:txBody>
          <a:bodyPr>
            <a:normAutofit/>
          </a:bodyPr>
          <a:lstStyle>
            <a:lvl1pPr algn="l">
              <a:lnSpc>
                <a:spcPct val="100000"/>
              </a:lnSpc>
              <a:defRPr sz="3600">
                <a:solidFill>
                  <a:schemeClr val="tx2"/>
                </a:solidFill>
                <a:latin typeface="+mn-lt"/>
              </a:defRPr>
            </a:lvl1pPr>
          </a:lstStyle>
          <a:p>
            <a:r>
              <a:rPr lang="fr-FR"/>
              <a:t>Modifiez le style du titre</a:t>
            </a:r>
            <a:endParaRPr lang="fr-FR" dirty="0"/>
          </a:p>
        </p:txBody>
      </p:sp>
      <p:sp>
        <p:nvSpPr>
          <p:cNvPr id="24" name="Espace réservé du contenu 23">
            <a:extLst>
              <a:ext uri="{FF2B5EF4-FFF2-40B4-BE49-F238E27FC236}">
                <a16:creationId xmlns:a16="http://schemas.microsoft.com/office/drawing/2014/main" id="{C6777DEB-23BA-43D3-9FE2-11C9C2318108}"/>
              </a:ext>
            </a:extLst>
          </p:cNvPr>
          <p:cNvSpPr>
            <a:spLocks noGrp="1"/>
          </p:cNvSpPr>
          <p:nvPr>
            <p:ph sz="quarter" idx="13" hasCustomPrompt="1"/>
          </p:nvPr>
        </p:nvSpPr>
        <p:spPr>
          <a:xfrm>
            <a:off x="592500" y="4754563"/>
            <a:ext cx="3197225" cy="434886"/>
          </a:xfrm>
        </p:spPr>
        <p:txBody>
          <a:bodyPr>
            <a:normAutofit/>
          </a:bodyPr>
          <a:lstStyle>
            <a:lvl1pPr marL="0" indent="0" algn="l">
              <a:buNone/>
              <a:defRPr sz="2000">
                <a:solidFill>
                  <a:schemeClr val="tx2"/>
                </a:solidFill>
                <a:latin typeface="+mn-lt"/>
              </a:defRPr>
            </a:lvl1pPr>
            <a:lvl5pPr>
              <a:defRPr/>
            </a:lvl5pPr>
          </a:lstStyle>
          <a:p>
            <a:pPr lvl="0"/>
            <a:r>
              <a:rPr lang="fr-FR" dirty="0"/>
              <a:t>Sous-titre</a:t>
            </a:r>
          </a:p>
        </p:txBody>
      </p:sp>
      <p:sp>
        <p:nvSpPr>
          <p:cNvPr id="14" name="Picture Placeholder 4">
            <a:extLst>
              <a:ext uri="{FF2B5EF4-FFF2-40B4-BE49-F238E27FC236}">
                <a16:creationId xmlns:a16="http://schemas.microsoft.com/office/drawing/2014/main" id="{5C170D27-3679-456D-A5AB-6ABCE4C134F8}"/>
              </a:ext>
            </a:extLst>
          </p:cNvPr>
          <p:cNvSpPr>
            <a:spLocks noGrp="1"/>
          </p:cNvSpPr>
          <p:nvPr>
            <p:ph type="pic" sz="quarter" idx="11" hasCustomPrompt="1"/>
          </p:nvPr>
        </p:nvSpPr>
        <p:spPr>
          <a:xfrm>
            <a:off x="6096000" y="0"/>
            <a:ext cx="6096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pic>
        <p:nvPicPr>
          <p:cNvPr id="16" name="Image 15">
            <a:extLst>
              <a:ext uri="{FF2B5EF4-FFF2-40B4-BE49-F238E27FC236}">
                <a16:creationId xmlns:a16="http://schemas.microsoft.com/office/drawing/2014/main" id="{C34A7161-ED7B-4B19-98A4-3E122FDBA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00" y="631000"/>
            <a:ext cx="1816163" cy="557341"/>
          </a:xfrm>
          <a:prstGeom prst="rect">
            <a:avLst/>
          </a:prstGeom>
        </p:spPr>
      </p:pic>
      <p:sp>
        <p:nvSpPr>
          <p:cNvPr id="6" name="Espace réservé pour une image  2">
            <a:extLst>
              <a:ext uri="{FF2B5EF4-FFF2-40B4-BE49-F238E27FC236}">
                <a16:creationId xmlns:a16="http://schemas.microsoft.com/office/drawing/2014/main" id="{BA42A42A-6170-44F8-8F3A-BD82C65E69FA}"/>
              </a:ext>
            </a:extLst>
          </p:cNvPr>
          <p:cNvSpPr>
            <a:spLocks noGrp="1"/>
          </p:cNvSpPr>
          <p:nvPr>
            <p:ph type="pic" sz="quarter" idx="12" hasCustomPrompt="1"/>
          </p:nvPr>
        </p:nvSpPr>
        <p:spPr>
          <a:xfrm>
            <a:off x="10496550" y="6056313"/>
            <a:ext cx="1695450" cy="801687"/>
          </a:xfrm>
        </p:spPr>
        <p:txBody>
          <a:bodyPr/>
          <a:lstStyle>
            <a:lvl1pPr marL="0" indent="0" algn="l">
              <a:buNone/>
              <a:defRPr>
                <a:solidFill>
                  <a:schemeClr val="bg2"/>
                </a:solidFill>
              </a:defRPr>
            </a:lvl1pPr>
          </a:lstStyle>
          <a:p>
            <a:r>
              <a:rPr lang="fr-FR" dirty="0"/>
              <a:t>Insérer logo client</a:t>
            </a:r>
          </a:p>
        </p:txBody>
      </p:sp>
    </p:spTree>
    <p:extLst>
      <p:ext uri="{BB962C8B-B14F-4D97-AF65-F5344CB8AC3E}">
        <p14:creationId xmlns:p14="http://schemas.microsoft.com/office/powerpoint/2010/main" val="5480127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Section">
    <p:spTree>
      <p:nvGrpSpPr>
        <p:cNvPr id="1" name=""/>
        <p:cNvGrpSpPr/>
        <p:nvPr/>
      </p:nvGrpSpPr>
      <p:grpSpPr>
        <a:xfrm>
          <a:off x="0" y="0"/>
          <a:ext cx="0" cy="0"/>
          <a:chOff x="0" y="0"/>
          <a:chExt cx="0" cy="0"/>
        </a:xfrm>
      </p:grpSpPr>
      <p:sp>
        <p:nvSpPr>
          <p:cNvPr id="24648" name="Rectangle 72"/>
          <p:cNvSpPr>
            <a:spLocks noGrp="1" noChangeArrowheads="1"/>
          </p:cNvSpPr>
          <p:nvPr>
            <p:ph type="ctrTitle" sz="quarter"/>
          </p:nvPr>
        </p:nvSpPr>
        <p:spPr>
          <a:xfrm>
            <a:off x="1340902" y="3410956"/>
            <a:ext cx="3890865" cy="1304925"/>
          </a:xfrm>
        </p:spPr>
        <p:txBody>
          <a:bodyPr lIns="72000" tIns="144000" rIns="72000" bIns="144000">
            <a:normAutofit/>
          </a:bodyPr>
          <a:lstStyle>
            <a:lvl1pPr algn="l">
              <a:lnSpc>
                <a:spcPts val="4000"/>
              </a:lnSpc>
              <a:defRPr sz="3600">
                <a:solidFill>
                  <a:schemeClr val="tx2"/>
                </a:solidFill>
                <a:latin typeface="TT Norms Regular" panose="02000503030000020003" pitchFamily="50" charset="0"/>
              </a:defRPr>
            </a:lvl1pPr>
          </a:lstStyle>
          <a:p>
            <a:r>
              <a:rPr lang="fr-FR"/>
              <a:t>Modifiez le style du titre</a:t>
            </a:r>
            <a:endParaRPr lang="fr-FR" dirty="0"/>
          </a:p>
        </p:txBody>
      </p:sp>
      <p:sp>
        <p:nvSpPr>
          <p:cNvPr id="24697" name="Rectangle 121"/>
          <p:cNvSpPr>
            <a:spLocks noGrp="1" noChangeArrowheads="1"/>
          </p:cNvSpPr>
          <p:nvPr>
            <p:ph type="subTitle" sz="quarter" idx="1"/>
          </p:nvPr>
        </p:nvSpPr>
        <p:spPr>
          <a:xfrm>
            <a:off x="1340902" y="4715880"/>
            <a:ext cx="3890865" cy="1171735"/>
          </a:xfrm>
        </p:spPr>
        <p:txBody>
          <a:bodyPr lIns="72000" tIns="144000" rIns="72000" bIns="144000" anchor="ctr">
            <a:normAutofit/>
          </a:bodyPr>
          <a:lstStyle>
            <a:lvl1pPr marL="0" indent="0" algn="l">
              <a:lnSpc>
                <a:spcPct val="100000"/>
              </a:lnSpc>
              <a:buFont typeface="Wingdings 2" pitchFamily="18" charset="2"/>
              <a:buNone/>
              <a:defRPr sz="2800">
                <a:solidFill>
                  <a:schemeClr val="accent1"/>
                </a:solidFill>
                <a:latin typeface="TT Norms Regular" panose="02000503030000020003" pitchFamily="50" charset="0"/>
              </a:defRPr>
            </a:lvl1pPr>
          </a:lstStyle>
          <a:p>
            <a:r>
              <a:rPr lang="fr-FR"/>
              <a:t>Modifiez le style des sous-titres du masque</a:t>
            </a:r>
            <a:endParaRPr lang="fr-FR" dirty="0"/>
          </a:p>
        </p:txBody>
      </p:sp>
      <p:sp>
        <p:nvSpPr>
          <p:cNvPr id="5" name="Espace réservé du pied de page 4">
            <a:extLst>
              <a:ext uri="{FF2B5EF4-FFF2-40B4-BE49-F238E27FC236}">
                <a16:creationId xmlns:a16="http://schemas.microsoft.com/office/drawing/2014/main" id="{FCE41402-03A5-4529-BC0B-995810B1D37E}"/>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fontAlgn="base">
              <a:spcBef>
                <a:spcPct val="0"/>
              </a:spcBef>
              <a:spcAft>
                <a:spcPct val="0"/>
              </a:spcAft>
              <a:defRPr/>
            </a:pPr>
            <a:r>
              <a:rPr lang="en-US">
                <a:solidFill>
                  <a:srgbClr val="353886"/>
                </a:solidFill>
              </a:rPr>
              <a:t>Modèle global PowerPoint</a:t>
            </a:r>
            <a:endParaRPr lang="en-US" dirty="0">
              <a:solidFill>
                <a:srgbClr val="353886"/>
              </a:solidFill>
            </a:endParaRPr>
          </a:p>
        </p:txBody>
      </p:sp>
      <p:sp>
        <p:nvSpPr>
          <p:cNvPr id="6" name="AutoShape 32">
            <a:extLst>
              <a:ext uri="{FF2B5EF4-FFF2-40B4-BE49-F238E27FC236}">
                <a16:creationId xmlns:a16="http://schemas.microsoft.com/office/drawing/2014/main" id="{6BA5FC2E-6590-425F-8444-F7E0B165C071}"/>
              </a:ext>
            </a:extLst>
          </p:cNvPr>
          <p:cNvSpPr>
            <a:spLocks noChangeArrowheads="1"/>
          </p:cNvSpPr>
          <p:nvPr/>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rtl="0" eaLnBrk="1" fontAlgn="base" latinLnBrk="0" hangingPunct="1">
              <a:lnSpc>
                <a:spcPts val="1600"/>
              </a:lnSpc>
              <a:spcBef>
                <a:spcPct val="0"/>
              </a:spcBef>
              <a:spcAft>
                <a:spcPct val="0"/>
              </a:spcAft>
              <a:buClr>
                <a:srgbClr val="6699FF"/>
              </a:buClr>
              <a:buSzTx/>
              <a:buFont typeface="Arial" charset="0"/>
              <a:buNone/>
              <a:tabLst/>
              <a:defRPr/>
            </a:pPr>
            <a:fld id="{1BAD1E34-54AF-4477-9750-A9028AE074BF}" type="slidenum">
              <a:rPr kumimoji="0" lang="en-US" altLang="fr-FR" sz="1100" b="0" i="0" u="none" strike="noStrike" kern="1200" cap="none" spc="0" normalizeH="0" baseline="0" noProof="0" smtClean="0">
                <a:ln>
                  <a:noFill/>
                </a:ln>
                <a:solidFill>
                  <a:srgbClr val="353886"/>
                </a:solidFill>
                <a:effectLst/>
                <a:uLnTx/>
                <a:uFillTx/>
                <a:latin typeface="TT Norms Regular"/>
                <a:ea typeface="+mn-ea"/>
                <a:cs typeface="Arial" charset="0"/>
              </a:rPr>
              <a:pPr marL="0" marR="0" lvl="0" indent="0" algn="ctr" defTabSz="914400" rtl="0" eaLnBrk="1" fontAlgn="base" latinLnBrk="0" hangingPunct="1">
                <a:lnSpc>
                  <a:spcPts val="1600"/>
                </a:lnSpc>
                <a:spcBef>
                  <a:spcPct val="0"/>
                </a:spcBef>
                <a:spcAft>
                  <a:spcPct val="0"/>
                </a:spcAft>
                <a:buClr>
                  <a:srgbClr val="6699FF"/>
                </a:buClr>
                <a:buSzTx/>
                <a:buFont typeface="Arial" charset="0"/>
                <a:buNone/>
                <a:tabLst/>
                <a:defRPr/>
              </a:pPr>
              <a:t>‹N°›</a:t>
            </a:fld>
            <a:endParaRPr kumimoji="0" lang="fr-FR" altLang="fr-FR" sz="1100" b="0" i="0" u="none" strike="noStrike" kern="1200" cap="none" spc="0" normalizeH="0" baseline="0" noProof="0" dirty="0">
              <a:ln>
                <a:noFill/>
              </a:ln>
              <a:solidFill>
                <a:srgbClr val="353886"/>
              </a:solidFill>
              <a:effectLst/>
              <a:uLnTx/>
              <a:uFillTx/>
              <a:latin typeface="TT Norms Regular"/>
              <a:ea typeface="+mn-ea"/>
              <a:cs typeface="Arial" charset="0"/>
            </a:endParaRPr>
          </a:p>
        </p:txBody>
      </p:sp>
      <p:sp>
        <p:nvSpPr>
          <p:cNvPr id="7" name="Rectangle 48">
            <a:extLst>
              <a:ext uri="{FF2B5EF4-FFF2-40B4-BE49-F238E27FC236}">
                <a16:creationId xmlns:a16="http://schemas.microsoft.com/office/drawing/2014/main" id="{35C333DD-DE95-43D5-BFA5-E03FC962715A}"/>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fontAlgn="base">
              <a:spcBef>
                <a:spcPct val="0"/>
              </a:spcBef>
              <a:spcAft>
                <a:spcPct val="0"/>
              </a:spcAft>
              <a:defRPr/>
            </a:pPr>
            <a:fld id="{889850CD-F7E7-4808-8888-DD23AB920771}" type="datetime1">
              <a:rPr lang="fr-FR" smtClean="0">
                <a:solidFill>
                  <a:srgbClr val="353886"/>
                </a:solidFill>
              </a:rPr>
              <a:t>08/10/2023</a:t>
            </a:fld>
            <a:endParaRPr lang="fr-FR" dirty="0">
              <a:solidFill>
                <a:srgbClr val="353886"/>
              </a:solidFill>
            </a:endParaRPr>
          </a:p>
        </p:txBody>
      </p:sp>
      <p:cxnSp>
        <p:nvCxnSpPr>
          <p:cNvPr id="8" name="Straight Connector 8">
            <a:extLst>
              <a:ext uri="{FF2B5EF4-FFF2-40B4-BE49-F238E27FC236}">
                <a16:creationId xmlns:a16="http://schemas.microsoft.com/office/drawing/2014/main" id="{2DA8F8CE-E1C4-4D46-8B53-99FB8423474E}"/>
              </a:ext>
            </a:extLst>
          </p:cNvPr>
          <p:cNvCxnSpPr/>
          <p:nvPr/>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836B64AB-F2D3-4F1C-A5D7-DA39E73254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
        <p:nvSpPr>
          <p:cNvPr id="10" name="Picture Placeholder 4">
            <a:extLst>
              <a:ext uri="{FF2B5EF4-FFF2-40B4-BE49-F238E27FC236}">
                <a16:creationId xmlns:a16="http://schemas.microsoft.com/office/drawing/2014/main" id="{759002AB-90A9-4D29-B4EC-4921C30391C3}"/>
              </a:ext>
            </a:extLst>
          </p:cNvPr>
          <p:cNvSpPr>
            <a:spLocks noGrp="1"/>
          </p:cNvSpPr>
          <p:nvPr>
            <p:ph type="pic" sz="quarter" idx="11" hasCustomPrompt="1"/>
          </p:nvPr>
        </p:nvSpPr>
        <p:spPr>
          <a:xfrm>
            <a:off x="6096000" y="0"/>
            <a:ext cx="6096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63225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re de section | Fond bleu pantone">
    <p:bg>
      <p:bgRef idx="1001">
        <a:schemeClr val="bg2"/>
      </p:bgRef>
    </p:bg>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9F7C09EA-9EF6-45EF-8063-AA2DD0A29A30}"/>
              </a:ext>
            </a:extLst>
          </p:cNvPr>
          <p:cNvSpPr>
            <a:spLocks noGrp="1"/>
          </p:cNvSpPr>
          <p:nvPr>
            <p:ph type="title"/>
          </p:nvPr>
        </p:nvSpPr>
        <p:spPr>
          <a:xfrm>
            <a:off x="1818657" y="3070066"/>
            <a:ext cx="3712131" cy="1733770"/>
          </a:xfrm>
        </p:spPr>
        <p:txBody>
          <a:bodyPr>
            <a:normAutofit/>
          </a:bodyPr>
          <a:lstStyle>
            <a:lvl1pPr marL="0" marR="0" indent="0" algn="l" defTabSz="914400" rtl="0" eaLnBrk="1" fontAlgn="auto" latinLnBrk="0" hangingPunct="1">
              <a:lnSpc>
                <a:spcPts val="5000"/>
              </a:lnSpc>
              <a:spcBef>
                <a:spcPct val="0"/>
              </a:spcBef>
              <a:spcAft>
                <a:spcPts val="0"/>
              </a:spcAft>
              <a:buClrTx/>
              <a:buSzTx/>
              <a:buFontTx/>
              <a:buNone/>
              <a:tabLst/>
              <a:defRPr sz="3600">
                <a:solidFill>
                  <a:schemeClr val="tx2"/>
                </a:solidFill>
                <a:latin typeface="+mn-lt"/>
              </a:defRPr>
            </a:lvl1pPr>
          </a:lstStyle>
          <a:p>
            <a:pPr marL="0" marR="0" lvl="0" indent="0" algn="l" defTabSz="914400" rtl="0" eaLnBrk="1" fontAlgn="auto" latinLnBrk="0" hangingPunct="1">
              <a:lnSpc>
                <a:spcPts val="5000"/>
              </a:lnSpc>
              <a:spcBef>
                <a:spcPct val="0"/>
              </a:spcBef>
              <a:spcAft>
                <a:spcPts val="0"/>
              </a:spcAft>
              <a:buClrTx/>
              <a:buSzTx/>
              <a:buFontTx/>
              <a:buNone/>
              <a:tabLst/>
              <a:defRPr/>
            </a:pPr>
            <a:r>
              <a:rPr lang="fr-FR"/>
              <a:t>Modifiez le style du titre</a:t>
            </a:r>
            <a:endParaRPr lang="fr-FR" dirty="0"/>
          </a:p>
        </p:txBody>
      </p:sp>
      <p:sp>
        <p:nvSpPr>
          <p:cNvPr id="17" name="Espace réservé du texte 17">
            <a:extLst>
              <a:ext uri="{FF2B5EF4-FFF2-40B4-BE49-F238E27FC236}">
                <a16:creationId xmlns:a16="http://schemas.microsoft.com/office/drawing/2014/main" id="{4A4DDA5A-548E-4A57-8721-42361A14FB56}"/>
              </a:ext>
            </a:extLst>
          </p:cNvPr>
          <p:cNvSpPr>
            <a:spLocks noGrp="1"/>
          </p:cNvSpPr>
          <p:nvPr>
            <p:ph type="body" sz="quarter" idx="10" hasCustomPrompt="1"/>
          </p:nvPr>
        </p:nvSpPr>
        <p:spPr>
          <a:xfrm>
            <a:off x="1818657" y="4830470"/>
            <a:ext cx="3526766" cy="866045"/>
          </a:xfrm>
        </p:spPr>
        <p:txBody>
          <a:bodyPr>
            <a:noAutofit/>
          </a:bodyPr>
          <a:lstStyle>
            <a:lvl1pPr marL="0" indent="0" algn="l">
              <a:buNone/>
              <a:defRPr sz="2000">
                <a:solidFill>
                  <a:schemeClr val="tx1"/>
                </a:solidFill>
                <a:latin typeface="+mn-lt"/>
              </a:defRPr>
            </a:lvl1pPr>
            <a:lvl4pPr marL="1371600" indent="0">
              <a:buNone/>
              <a:defRPr/>
            </a:lvl4pPr>
          </a:lstStyle>
          <a:p>
            <a:pPr lvl="0"/>
            <a:r>
              <a:rPr lang="fr-FR" dirty="0"/>
              <a:t>Sous-titre</a:t>
            </a:r>
          </a:p>
        </p:txBody>
      </p:sp>
      <p:sp>
        <p:nvSpPr>
          <p:cNvPr id="11" name="Rectangle 4">
            <a:extLst>
              <a:ext uri="{FF2B5EF4-FFF2-40B4-BE49-F238E27FC236}">
                <a16:creationId xmlns:a16="http://schemas.microsoft.com/office/drawing/2014/main" id="{027FB205-E47F-48AD-9ADD-227FBC2D9EBE}"/>
              </a:ext>
            </a:extLst>
          </p:cNvPr>
          <p:cNvSpPr>
            <a:spLocks noGrp="1" noChangeArrowheads="1"/>
          </p:cNvSpPr>
          <p:nvPr>
            <p:ph type="ftr" sz="quarter" idx="3"/>
          </p:nvPr>
        </p:nvSpPr>
        <p:spPr bwMode="auto">
          <a:xfrm rot="16200000">
            <a:off x="-1459420" y="2734352"/>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r>
              <a:rPr lang="en-US"/>
              <a:t>Modèle global PowerPoint</a:t>
            </a:r>
            <a:endParaRPr lang="en-US" dirty="0"/>
          </a:p>
        </p:txBody>
      </p:sp>
      <p:sp>
        <p:nvSpPr>
          <p:cNvPr id="12" name="AutoShape 32">
            <a:extLst>
              <a:ext uri="{FF2B5EF4-FFF2-40B4-BE49-F238E27FC236}">
                <a16:creationId xmlns:a16="http://schemas.microsoft.com/office/drawing/2014/main" id="{EC26B23B-2FE1-446A-BD16-98CFA7992D92}"/>
              </a:ext>
            </a:extLst>
          </p:cNvPr>
          <p:cNvSpPr>
            <a:spLocks noChangeArrowheads="1"/>
          </p:cNvSpPr>
          <p:nvPr/>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eaLnBrk="1" hangingPunct="1">
              <a:lnSpc>
                <a:spcPts val="1600"/>
              </a:lnSpc>
              <a:buClr>
                <a:srgbClr val="6699FF"/>
              </a:buClr>
              <a:buFont typeface="Arial" charset="0"/>
              <a:buNone/>
              <a:defRPr/>
            </a:pPr>
            <a:fld id="{1BAD1E34-54AF-4477-9750-A9028AE074BF}" type="slidenum">
              <a:rPr lang="en-US" altLang="fr-FR" sz="1100" b="0" smtClean="0">
                <a:solidFill>
                  <a:schemeClr val="tx1"/>
                </a:solidFill>
                <a:latin typeface="+mn-lt"/>
              </a:rPr>
              <a:pPr algn="ctr" eaLnBrk="1" hangingPunct="1">
                <a:lnSpc>
                  <a:spcPts val="1600"/>
                </a:lnSpc>
                <a:buClr>
                  <a:srgbClr val="6699FF"/>
                </a:buClr>
                <a:buFont typeface="Arial" charset="0"/>
                <a:buNone/>
                <a:defRPr/>
              </a:pPr>
              <a:t>‹N°›</a:t>
            </a:fld>
            <a:endParaRPr lang="fr-FR" altLang="fr-FR" sz="1100" b="0" dirty="0">
              <a:solidFill>
                <a:schemeClr val="tx1"/>
              </a:solidFill>
              <a:latin typeface="+mn-lt"/>
            </a:endParaRPr>
          </a:p>
        </p:txBody>
      </p:sp>
      <p:sp>
        <p:nvSpPr>
          <p:cNvPr id="13" name="Rectangle 48">
            <a:extLst>
              <a:ext uri="{FF2B5EF4-FFF2-40B4-BE49-F238E27FC236}">
                <a16:creationId xmlns:a16="http://schemas.microsoft.com/office/drawing/2014/main" id="{4E8FD15D-1635-43FD-A838-ED4E0BBFE3E0}"/>
              </a:ext>
            </a:extLst>
          </p:cNvPr>
          <p:cNvSpPr>
            <a:spLocks noGrp="1" noChangeArrowheads="1"/>
          </p:cNvSpPr>
          <p:nvPr>
            <p:ph type="dt" sz="half" idx="2"/>
          </p:nvPr>
        </p:nvSpPr>
        <p:spPr bwMode="auto">
          <a:xfrm rot="16200000">
            <a:off x="56798" y="5217444"/>
            <a:ext cx="873471"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a:defRPr/>
            </a:pPr>
            <a:fld id="{A440073A-5BBA-4DA6-978A-972C07702D5B}" type="datetime1">
              <a:rPr lang="fr-FR" smtClean="0"/>
              <a:t>08/10/2023</a:t>
            </a:fld>
            <a:endParaRPr lang="fr-FR" dirty="0"/>
          </a:p>
        </p:txBody>
      </p:sp>
      <p:cxnSp>
        <p:nvCxnSpPr>
          <p:cNvPr id="14" name="Straight Connector 8">
            <a:extLst>
              <a:ext uri="{FF2B5EF4-FFF2-40B4-BE49-F238E27FC236}">
                <a16:creationId xmlns:a16="http://schemas.microsoft.com/office/drawing/2014/main" id="{02B9BB31-F7D8-4768-8FF1-689CDA9D95C5}"/>
              </a:ext>
            </a:extLst>
          </p:cNvPr>
          <p:cNvCxnSpPr/>
          <p:nvPr/>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4">
            <a:extLst>
              <a:ext uri="{FF2B5EF4-FFF2-40B4-BE49-F238E27FC236}">
                <a16:creationId xmlns:a16="http://schemas.microsoft.com/office/drawing/2014/main" id="{385D98A7-3348-4887-B65E-BFFEBF0984CE}"/>
              </a:ext>
            </a:extLst>
          </p:cNvPr>
          <p:cNvSpPr>
            <a:spLocks noGrp="1"/>
          </p:cNvSpPr>
          <p:nvPr>
            <p:ph type="pic" sz="quarter" idx="11" hasCustomPrompt="1"/>
          </p:nvPr>
        </p:nvSpPr>
        <p:spPr>
          <a:xfrm>
            <a:off x="6096000" y="0"/>
            <a:ext cx="6096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pic>
        <p:nvPicPr>
          <p:cNvPr id="20" name="Image 19">
            <a:extLst>
              <a:ext uri="{FF2B5EF4-FFF2-40B4-BE49-F238E27FC236}">
                <a16:creationId xmlns:a16="http://schemas.microsoft.com/office/drawing/2014/main" id="{A42C3C60-01F0-4798-9390-0CF70191F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03" y="385623"/>
            <a:ext cx="536667" cy="164692"/>
          </a:xfrm>
          <a:prstGeom prst="rect">
            <a:avLst/>
          </a:prstGeom>
        </p:spPr>
      </p:pic>
    </p:spTree>
    <p:extLst>
      <p:ext uri="{BB962C8B-B14F-4D97-AF65-F5344CB8AC3E}">
        <p14:creationId xmlns:p14="http://schemas.microsoft.com/office/powerpoint/2010/main" val="43558849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9" Type="http://schemas.openxmlformats.org/officeDocument/2006/relationships/slideLayout" Target="../slideLayouts/slideLayout45.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slideLayout" Target="../slideLayouts/slideLayout44.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40" Type="http://schemas.openxmlformats.org/officeDocument/2006/relationships/theme" Target="../theme/theme2.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8" Type="http://schemas.openxmlformats.org/officeDocument/2006/relationships/slideLayout" Target="../slideLayouts/slideLayout14.xml"/><Relationship Id="rId3"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20"/>
          <p:cNvSpPr>
            <a:spLocks noGrp="1" noChangeArrowheads="1"/>
          </p:cNvSpPr>
          <p:nvPr>
            <p:ph type="title"/>
          </p:nvPr>
        </p:nvSpPr>
        <p:spPr bwMode="auto">
          <a:xfrm>
            <a:off x="1340902" y="170773"/>
            <a:ext cx="9083254"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fr-FR" dirty="0"/>
              <a:t>Titre de la diapositive</a:t>
            </a:r>
          </a:p>
        </p:txBody>
      </p:sp>
      <p:sp>
        <p:nvSpPr>
          <p:cNvPr id="1027" name="Rectangle 79"/>
          <p:cNvSpPr>
            <a:spLocks noGrp="1" noChangeArrowheads="1"/>
          </p:cNvSpPr>
          <p:nvPr>
            <p:ph type="body" idx="1"/>
          </p:nvPr>
        </p:nvSpPr>
        <p:spPr bwMode="auto">
          <a:xfrm>
            <a:off x="1340901" y="1219922"/>
            <a:ext cx="1049408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fr-FR" dirty="0"/>
              <a:t>Premier niveau </a:t>
            </a:r>
          </a:p>
          <a:p>
            <a:pPr lvl="1"/>
            <a:r>
              <a:rPr lang="fr-FR" altLang="fr-FR" dirty="0"/>
              <a:t>Deuxième niveau</a:t>
            </a:r>
          </a:p>
          <a:p>
            <a:pPr lvl="2"/>
            <a:r>
              <a:rPr lang="fr-FR" altLang="fr-FR" dirty="0"/>
              <a:t>Troisième niveau</a:t>
            </a:r>
          </a:p>
          <a:p>
            <a:pPr lvl="3"/>
            <a:r>
              <a:rPr lang="fr-FR" altLang="fr-FR" dirty="0"/>
              <a:t>Quatrième niveau</a:t>
            </a:r>
          </a:p>
          <a:p>
            <a:pPr lvl="4"/>
            <a:r>
              <a:rPr lang="fr-FR" altLang="fr-FR" dirty="0"/>
              <a:t>Cinquième niveau</a:t>
            </a:r>
          </a:p>
        </p:txBody>
      </p:sp>
      <p:sp>
        <p:nvSpPr>
          <p:cNvPr id="15" name="Rectangle 4"/>
          <p:cNvSpPr>
            <a:spLocks noGrp="1" noChangeArrowheads="1"/>
          </p:cNvSpPr>
          <p:nvPr>
            <p:ph type="ftr" sz="quarter" idx="3"/>
          </p:nvPr>
        </p:nvSpPr>
        <p:spPr bwMode="auto">
          <a:xfrm rot="16200000">
            <a:off x="-1459423" y="2584654"/>
            <a:ext cx="3904319" cy="274638"/>
          </a:xfrm>
          <a:prstGeom prst="rect">
            <a:avLst/>
          </a:prstGeom>
          <a:noFill/>
          <a:ln w="9525">
            <a:noFill/>
            <a:miter lim="800000"/>
            <a:headEnd/>
            <a:tailEnd/>
          </a:ln>
          <a:effectLst/>
        </p:spPr>
        <p:txBody>
          <a:bodyPr vert="horz" wrap="square" lIns="3600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fontAlgn="base">
              <a:spcBef>
                <a:spcPct val="0"/>
              </a:spcBef>
              <a:spcAft>
                <a:spcPct val="0"/>
              </a:spcAft>
              <a:defRPr/>
            </a:pPr>
            <a:r>
              <a:rPr lang="en-US">
                <a:solidFill>
                  <a:srgbClr val="353886"/>
                </a:solidFill>
              </a:rPr>
              <a:t>Modèle global PowerPoint</a:t>
            </a:r>
            <a:endParaRPr lang="en-US" dirty="0">
              <a:solidFill>
                <a:srgbClr val="353886"/>
              </a:solidFill>
            </a:endParaRPr>
          </a:p>
        </p:txBody>
      </p:sp>
      <p:sp>
        <p:nvSpPr>
          <p:cNvPr id="16" name="AutoShape 32"/>
          <p:cNvSpPr>
            <a:spLocks noChangeArrowheads="1"/>
          </p:cNvSpPr>
          <p:nvPr/>
        </p:nvSpPr>
        <p:spPr bwMode="auto">
          <a:xfrm>
            <a:off x="121262" y="6364406"/>
            <a:ext cx="742951" cy="2746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defRPr sz="1400">
                <a:solidFill>
                  <a:schemeClr val="tx1"/>
                </a:solidFill>
                <a:latin typeface="Arial" charset="0"/>
                <a:cs typeface="Arial" charset="0"/>
              </a:defRPr>
            </a:lvl1pPr>
            <a:lvl2pPr marL="742950" indent="-285750">
              <a:defRPr sz="1400">
                <a:solidFill>
                  <a:schemeClr val="tx1"/>
                </a:solidFill>
                <a:latin typeface="Arial" charset="0"/>
                <a:cs typeface="Arial" charset="0"/>
              </a:defRPr>
            </a:lvl2pPr>
            <a:lvl3pPr marL="1143000" indent="-228600">
              <a:defRPr sz="1400">
                <a:solidFill>
                  <a:schemeClr val="tx1"/>
                </a:solidFill>
                <a:latin typeface="Arial" charset="0"/>
                <a:cs typeface="Arial" charset="0"/>
              </a:defRPr>
            </a:lvl3pPr>
            <a:lvl4pPr marL="1600200" indent="-228600">
              <a:defRPr sz="1400">
                <a:solidFill>
                  <a:schemeClr val="tx1"/>
                </a:solidFill>
                <a:latin typeface="Arial" charset="0"/>
                <a:cs typeface="Arial" charset="0"/>
              </a:defRPr>
            </a:lvl4pPr>
            <a:lvl5pPr marL="2057400" indent="-22860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rtl="0" eaLnBrk="1" fontAlgn="base" latinLnBrk="0" hangingPunct="1">
              <a:lnSpc>
                <a:spcPts val="1600"/>
              </a:lnSpc>
              <a:spcBef>
                <a:spcPct val="0"/>
              </a:spcBef>
              <a:spcAft>
                <a:spcPct val="0"/>
              </a:spcAft>
              <a:buClr>
                <a:srgbClr val="6699FF"/>
              </a:buClr>
              <a:buSzTx/>
              <a:buFont typeface="Arial" charset="0"/>
              <a:buNone/>
              <a:tabLst/>
              <a:defRPr/>
            </a:pPr>
            <a:fld id="{1BAD1E34-54AF-4477-9750-A9028AE074BF}" type="slidenum">
              <a:rPr kumimoji="0" lang="en-US" altLang="fr-FR" sz="1100" b="0" i="0" u="none" strike="noStrike" kern="1200" cap="none" spc="0" normalizeH="0" baseline="0" noProof="0" smtClean="0">
                <a:ln>
                  <a:noFill/>
                </a:ln>
                <a:solidFill>
                  <a:srgbClr val="353886"/>
                </a:solidFill>
                <a:effectLst/>
                <a:uLnTx/>
                <a:uFillTx/>
                <a:latin typeface="TT Norms Regular"/>
                <a:ea typeface="+mn-ea"/>
                <a:cs typeface="Arial" charset="0"/>
              </a:rPr>
              <a:pPr marL="0" marR="0" lvl="0" indent="0" algn="ctr" defTabSz="914400" rtl="0" eaLnBrk="1" fontAlgn="base" latinLnBrk="0" hangingPunct="1">
                <a:lnSpc>
                  <a:spcPts val="1600"/>
                </a:lnSpc>
                <a:spcBef>
                  <a:spcPct val="0"/>
                </a:spcBef>
                <a:spcAft>
                  <a:spcPct val="0"/>
                </a:spcAft>
                <a:buClr>
                  <a:srgbClr val="6699FF"/>
                </a:buClr>
                <a:buSzTx/>
                <a:buFont typeface="Arial" charset="0"/>
                <a:buNone/>
                <a:tabLst/>
                <a:defRPr/>
              </a:pPr>
              <a:t>‹N°›</a:t>
            </a:fld>
            <a:endParaRPr kumimoji="0" lang="fr-FR" altLang="fr-FR" sz="1100" b="0" i="0" u="none" strike="noStrike" kern="1200" cap="none" spc="0" normalizeH="0" baseline="0" noProof="0" dirty="0">
              <a:ln>
                <a:noFill/>
              </a:ln>
              <a:solidFill>
                <a:srgbClr val="353886"/>
              </a:solidFill>
              <a:effectLst/>
              <a:uLnTx/>
              <a:uFillTx/>
              <a:latin typeface="TT Norms Regular"/>
              <a:ea typeface="+mn-ea"/>
              <a:cs typeface="Arial" charset="0"/>
            </a:endParaRPr>
          </a:p>
        </p:txBody>
      </p:sp>
      <p:sp>
        <p:nvSpPr>
          <p:cNvPr id="17" name="Rectangle 48"/>
          <p:cNvSpPr>
            <a:spLocks noGrp="1" noChangeArrowheads="1"/>
          </p:cNvSpPr>
          <p:nvPr>
            <p:ph type="dt" sz="half" idx="2"/>
          </p:nvPr>
        </p:nvSpPr>
        <p:spPr bwMode="auto">
          <a:xfrm rot="16200000">
            <a:off x="28806" y="5189451"/>
            <a:ext cx="929455"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1" hangingPunct="1">
              <a:lnSpc>
                <a:spcPct val="100000"/>
              </a:lnSpc>
              <a:buClrTx/>
              <a:buFontTx/>
              <a:buNone/>
              <a:defRPr sz="1100" b="0" smtClean="0">
                <a:solidFill>
                  <a:schemeClr val="tx1"/>
                </a:solidFill>
                <a:latin typeface="+mj-lt"/>
                <a:cs typeface="Arial" charset="0"/>
              </a:defRPr>
            </a:lvl1pPr>
          </a:lstStyle>
          <a:p>
            <a:pPr fontAlgn="base">
              <a:spcBef>
                <a:spcPct val="0"/>
              </a:spcBef>
              <a:spcAft>
                <a:spcPct val="0"/>
              </a:spcAft>
              <a:defRPr/>
            </a:pPr>
            <a:fld id="{917C802D-5D9C-4B3F-A9F8-3D3F115C78A5}" type="datetime1">
              <a:rPr lang="fr-FR" smtClean="0">
                <a:solidFill>
                  <a:srgbClr val="353886"/>
                </a:solidFill>
              </a:rPr>
              <a:t>08/10/2023</a:t>
            </a:fld>
            <a:endParaRPr lang="fr-FR" dirty="0">
              <a:solidFill>
                <a:srgbClr val="353886"/>
              </a:solidFill>
            </a:endParaRPr>
          </a:p>
        </p:txBody>
      </p:sp>
      <p:pic>
        <p:nvPicPr>
          <p:cNvPr id="23" name="Imag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16545" y="6501725"/>
            <a:ext cx="723055" cy="319763"/>
          </a:xfrm>
          <a:prstGeom prst="rect">
            <a:avLst/>
          </a:prstGeom>
        </p:spPr>
      </p:pic>
      <p:cxnSp>
        <p:nvCxnSpPr>
          <p:cNvPr id="11" name="Straight Connector 8">
            <a:extLst>
              <a:ext uri="{FF2B5EF4-FFF2-40B4-BE49-F238E27FC236}">
                <a16:creationId xmlns:a16="http://schemas.microsoft.com/office/drawing/2014/main" id="{B06317B5-D95E-46AD-AC4B-0DE089643EF6}"/>
              </a:ext>
            </a:extLst>
          </p:cNvPr>
          <p:cNvCxnSpPr/>
          <p:nvPr/>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A910EF48-97AA-49B6-BB31-423579B5EC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4406" y="417598"/>
            <a:ext cx="536667" cy="165100"/>
          </a:xfrm>
          <a:prstGeom prst="rect">
            <a:avLst/>
          </a:prstGeom>
        </p:spPr>
      </p:pic>
    </p:spTree>
    <p:extLst>
      <p:ext uri="{BB962C8B-B14F-4D97-AF65-F5344CB8AC3E}">
        <p14:creationId xmlns:p14="http://schemas.microsoft.com/office/powerpoint/2010/main" val="1870517604"/>
      </p:ext>
    </p:extLst>
  </p:cSld>
  <p:clrMap bg1="lt1" tx1="dk1" bg2="lt2" tx2="dk2" accent1="accent1" accent2="accent2" accent3="accent3" accent4="accent4" accent5="accent5" accent6="accent6" hlink="hlink" folHlink="folHlink"/>
  <p:sldLayoutIdLst>
    <p:sldLayoutId id="2147483996" r:id="rId1"/>
    <p:sldLayoutId id="2147483998" r:id="rId2"/>
    <p:sldLayoutId id="2147483999" r:id="rId3"/>
    <p:sldLayoutId id="2147484000" r:id="rId4"/>
    <p:sldLayoutId id="2147484001" r:id="rId5"/>
    <p:sldLayoutId id="2147484002" r:id="rId6"/>
  </p:sldLayoutIdLst>
  <p:hf hdr="0"/>
  <p:txStyles>
    <p:titleStyle>
      <a:lvl1pPr algn="l" rtl="0" eaLnBrk="1" fontAlgn="base" hangingPunct="1">
        <a:lnSpc>
          <a:spcPts val="3600"/>
        </a:lnSpc>
        <a:spcBef>
          <a:spcPct val="0"/>
        </a:spcBef>
        <a:spcAft>
          <a:spcPct val="0"/>
        </a:spcAft>
        <a:defRPr sz="3200" b="0">
          <a:solidFill>
            <a:schemeClr val="tx1"/>
          </a:solidFill>
          <a:latin typeface="+mj-lt"/>
          <a:ea typeface="+mj-ea"/>
          <a:cs typeface="+mj-cs"/>
        </a:defRPr>
      </a:lvl1pPr>
      <a:lvl2pPr algn="l" rtl="0" eaLnBrk="1" fontAlgn="base" hangingPunct="1">
        <a:lnSpc>
          <a:spcPts val="3600"/>
        </a:lnSpc>
        <a:spcBef>
          <a:spcPct val="0"/>
        </a:spcBef>
        <a:spcAft>
          <a:spcPct val="0"/>
        </a:spcAft>
        <a:defRPr sz="2800" b="1">
          <a:solidFill>
            <a:srgbClr val="588DA9"/>
          </a:solidFill>
          <a:latin typeface="Verdana" pitchFamily="34" charset="0"/>
          <a:cs typeface="Arial" charset="0"/>
        </a:defRPr>
      </a:lvl2pPr>
      <a:lvl3pPr algn="l" rtl="0" eaLnBrk="1" fontAlgn="base" hangingPunct="1">
        <a:lnSpc>
          <a:spcPts val="3600"/>
        </a:lnSpc>
        <a:spcBef>
          <a:spcPct val="0"/>
        </a:spcBef>
        <a:spcAft>
          <a:spcPct val="0"/>
        </a:spcAft>
        <a:defRPr sz="2800" b="1">
          <a:solidFill>
            <a:srgbClr val="588DA9"/>
          </a:solidFill>
          <a:latin typeface="Verdana" pitchFamily="34" charset="0"/>
          <a:cs typeface="Arial" charset="0"/>
        </a:defRPr>
      </a:lvl3pPr>
      <a:lvl4pPr algn="l" rtl="0" eaLnBrk="1" fontAlgn="base" hangingPunct="1">
        <a:lnSpc>
          <a:spcPts val="3600"/>
        </a:lnSpc>
        <a:spcBef>
          <a:spcPct val="0"/>
        </a:spcBef>
        <a:spcAft>
          <a:spcPct val="0"/>
        </a:spcAft>
        <a:defRPr sz="2800" b="1">
          <a:solidFill>
            <a:srgbClr val="588DA9"/>
          </a:solidFill>
          <a:latin typeface="Verdana" pitchFamily="34" charset="0"/>
          <a:cs typeface="Arial" charset="0"/>
        </a:defRPr>
      </a:lvl4pPr>
      <a:lvl5pPr algn="l" rtl="0" eaLnBrk="1" fontAlgn="base" hangingPunct="1">
        <a:lnSpc>
          <a:spcPts val="3600"/>
        </a:lnSpc>
        <a:spcBef>
          <a:spcPct val="0"/>
        </a:spcBef>
        <a:spcAft>
          <a:spcPct val="0"/>
        </a:spcAft>
        <a:defRPr sz="2800" b="1">
          <a:solidFill>
            <a:srgbClr val="588DA9"/>
          </a:solidFill>
          <a:latin typeface="Verdana" pitchFamily="34" charset="0"/>
          <a:cs typeface="Arial" charset="0"/>
        </a:defRPr>
      </a:lvl5pPr>
      <a:lvl6pPr marL="457200" algn="l" rtl="0" eaLnBrk="1" fontAlgn="base" hangingPunct="1">
        <a:lnSpc>
          <a:spcPts val="3600"/>
        </a:lnSpc>
        <a:spcBef>
          <a:spcPct val="0"/>
        </a:spcBef>
        <a:spcAft>
          <a:spcPct val="0"/>
        </a:spcAft>
        <a:defRPr sz="2800" b="1">
          <a:solidFill>
            <a:srgbClr val="003399"/>
          </a:solidFill>
          <a:latin typeface="Verdana" pitchFamily="34" charset="0"/>
          <a:cs typeface="Arial" charset="0"/>
        </a:defRPr>
      </a:lvl6pPr>
      <a:lvl7pPr marL="914400" algn="l" rtl="0" eaLnBrk="1" fontAlgn="base" hangingPunct="1">
        <a:lnSpc>
          <a:spcPts val="3600"/>
        </a:lnSpc>
        <a:spcBef>
          <a:spcPct val="0"/>
        </a:spcBef>
        <a:spcAft>
          <a:spcPct val="0"/>
        </a:spcAft>
        <a:defRPr sz="2800" b="1">
          <a:solidFill>
            <a:srgbClr val="003399"/>
          </a:solidFill>
          <a:latin typeface="Verdana" pitchFamily="34" charset="0"/>
          <a:cs typeface="Arial" charset="0"/>
        </a:defRPr>
      </a:lvl7pPr>
      <a:lvl8pPr marL="1371600" algn="l" rtl="0" eaLnBrk="1" fontAlgn="base" hangingPunct="1">
        <a:lnSpc>
          <a:spcPts val="3600"/>
        </a:lnSpc>
        <a:spcBef>
          <a:spcPct val="0"/>
        </a:spcBef>
        <a:spcAft>
          <a:spcPct val="0"/>
        </a:spcAft>
        <a:defRPr sz="2800" b="1">
          <a:solidFill>
            <a:srgbClr val="003399"/>
          </a:solidFill>
          <a:latin typeface="Verdana" pitchFamily="34" charset="0"/>
          <a:cs typeface="Arial" charset="0"/>
        </a:defRPr>
      </a:lvl8pPr>
      <a:lvl9pPr marL="1828800" algn="l" rtl="0" eaLnBrk="1" fontAlgn="base" hangingPunct="1">
        <a:lnSpc>
          <a:spcPts val="3600"/>
        </a:lnSpc>
        <a:spcBef>
          <a:spcPct val="0"/>
        </a:spcBef>
        <a:spcAft>
          <a:spcPct val="0"/>
        </a:spcAft>
        <a:defRPr sz="2800" b="1">
          <a:solidFill>
            <a:srgbClr val="003399"/>
          </a:solidFill>
          <a:latin typeface="Verdana" pitchFamily="34" charset="0"/>
          <a:cs typeface="Arial" charset="0"/>
        </a:defRPr>
      </a:lvl9pPr>
    </p:titleStyle>
    <p:bodyStyle>
      <a:lvl1pPr marL="266700" indent="-266700" algn="just" rtl="0" eaLnBrk="1" fontAlgn="base" hangingPunct="1">
        <a:spcBef>
          <a:spcPct val="70000"/>
        </a:spcBef>
        <a:spcAft>
          <a:spcPct val="0"/>
        </a:spcAft>
        <a:buClr>
          <a:schemeClr val="accent3"/>
        </a:buClr>
        <a:buFont typeface="Arial" panose="020B0604020202020204" pitchFamily="34" charset="0"/>
        <a:buChar char="•"/>
        <a:defRPr sz="2100" b="0">
          <a:solidFill>
            <a:schemeClr val="tx1"/>
          </a:solidFill>
          <a:latin typeface="TT Norms Medium" panose="02000803030000020003" pitchFamily="50" charset="0"/>
          <a:ea typeface="+mn-ea"/>
          <a:cs typeface="+mn-cs"/>
        </a:defRPr>
      </a:lvl1pPr>
      <a:lvl2pPr marL="714375" indent="-268288" algn="just" rtl="0" eaLnBrk="1" fontAlgn="base" hangingPunct="1">
        <a:spcBef>
          <a:spcPct val="15000"/>
        </a:spcBef>
        <a:spcAft>
          <a:spcPct val="0"/>
        </a:spcAft>
        <a:buClr>
          <a:schemeClr val="accent3"/>
        </a:buClr>
        <a:buFont typeface="Arial" panose="020B0604020202020204" pitchFamily="34" charset="0"/>
        <a:buChar char="•"/>
        <a:defRPr sz="1700">
          <a:solidFill>
            <a:schemeClr val="tx1"/>
          </a:solidFill>
          <a:latin typeface="+mn-lt"/>
          <a:cs typeface="+mn-cs"/>
        </a:defRPr>
      </a:lvl2pPr>
      <a:lvl3pPr marL="1081088" indent="-185738" algn="just" rtl="0" eaLnBrk="1" fontAlgn="base" hangingPunct="1">
        <a:spcBef>
          <a:spcPct val="5000"/>
        </a:spcBef>
        <a:spcAft>
          <a:spcPct val="0"/>
        </a:spcAft>
        <a:buClr>
          <a:schemeClr val="accent3"/>
        </a:buClr>
        <a:buSzPct val="90000"/>
        <a:buFont typeface="Arial" panose="020B0604020202020204" pitchFamily="34" charset="0"/>
        <a:buChar char="•"/>
        <a:defRPr sz="1600">
          <a:solidFill>
            <a:schemeClr val="accent4"/>
          </a:solidFill>
          <a:latin typeface="+mn-lt"/>
          <a:cs typeface="+mn-cs"/>
        </a:defRPr>
      </a:lvl3pPr>
      <a:lvl4pPr marL="1438275" indent="-177800" algn="just" rtl="0" eaLnBrk="1" fontAlgn="base" hangingPunct="1">
        <a:lnSpc>
          <a:spcPct val="90000"/>
        </a:lnSpc>
        <a:spcBef>
          <a:spcPct val="5000"/>
        </a:spcBef>
        <a:spcAft>
          <a:spcPct val="0"/>
        </a:spcAft>
        <a:buClr>
          <a:schemeClr val="accent3"/>
        </a:buClr>
        <a:buSzPct val="120000"/>
        <a:buFont typeface="Arial" panose="020B0604020202020204" pitchFamily="34" charset="0"/>
        <a:buChar char="•"/>
        <a:defRPr sz="1400">
          <a:solidFill>
            <a:schemeClr val="accent1">
              <a:lumMod val="75000"/>
            </a:schemeClr>
          </a:solidFill>
          <a:latin typeface="+mn-lt"/>
          <a:cs typeface="+mn-cs"/>
        </a:defRPr>
      </a:lvl4pPr>
      <a:lvl5pPr marL="2152650" indent="-185738" algn="l" rtl="0" eaLnBrk="1" fontAlgn="base" hangingPunct="1">
        <a:lnSpc>
          <a:spcPct val="90000"/>
        </a:lnSpc>
        <a:spcBef>
          <a:spcPct val="10000"/>
        </a:spcBef>
        <a:spcAft>
          <a:spcPct val="0"/>
        </a:spcAft>
        <a:buClr>
          <a:schemeClr val="accent3"/>
        </a:buClr>
        <a:buSzPct val="90000"/>
        <a:buFont typeface="Arial" panose="020B0604020202020204" pitchFamily="34" charset="0"/>
        <a:buChar char="•"/>
        <a:defRPr sz="1200">
          <a:solidFill>
            <a:schemeClr val="accent1"/>
          </a:solidFill>
          <a:latin typeface="+mn-lt"/>
          <a:cs typeface="+mn-cs"/>
        </a:defRPr>
      </a:lvl5pPr>
      <a:lvl6pPr marL="26098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6pPr>
      <a:lvl7pPr marL="30670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7pPr>
      <a:lvl8pPr marL="35242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8pPr>
      <a:lvl9pPr marL="39814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0902" y="417598"/>
            <a:ext cx="9089994" cy="775518"/>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1340901" y="1296810"/>
            <a:ext cx="10494087" cy="4932625"/>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2248358339"/>
      </p:ext>
    </p:extLst>
  </p:cSld>
  <p:clrMap bg1="lt1" tx1="dk1" bg2="lt2" tx2="dk2" accent1="accent1" accent2="accent2" accent3="accent3" accent4="accent4" accent5="accent5" accent6="accent6" hlink="hlink" folHlink="folHlink"/>
  <p:sldLayoutIdLst>
    <p:sldLayoutId id="2147483965" r:id="rId1"/>
    <p:sldLayoutId id="2147484003" r:id="rId2"/>
    <p:sldLayoutId id="2147483967" r:id="rId3"/>
    <p:sldLayoutId id="2147483968" r:id="rId4"/>
    <p:sldLayoutId id="2147483969" r:id="rId5"/>
    <p:sldLayoutId id="2147483971" r:id="rId6"/>
    <p:sldLayoutId id="2147483970" r:id="rId7"/>
    <p:sldLayoutId id="2147483982" r:id="rId8"/>
    <p:sldLayoutId id="2147483992" r:id="rId9"/>
    <p:sldLayoutId id="2147483994" r:id="rId10"/>
    <p:sldLayoutId id="2147484011"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4" r:id="rId20"/>
    <p:sldLayoutId id="2147484025" r:id="rId21"/>
    <p:sldLayoutId id="2147484026" r:id="rId22"/>
    <p:sldLayoutId id="2147484027" r:id="rId23"/>
    <p:sldLayoutId id="2147484030" r:id="rId24"/>
    <p:sldLayoutId id="2147484031" r:id="rId25"/>
    <p:sldLayoutId id="2147484032" r:id="rId26"/>
    <p:sldLayoutId id="2147484035" r:id="rId27"/>
    <p:sldLayoutId id="2147484051" r:id="rId28"/>
    <p:sldLayoutId id="2147484052" r:id="rId29"/>
    <p:sldLayoutId id="2147484053" r:id="rId30"/>
    <p:sldLayoutId id="2147484054" r:id="rId31"/>
    <p:sldLayoutId id="2147484055" r:id="rId32"/>
    <p:sldLayoutId id="2147484056" r:id="rId33"/>
    <p:sldLayoutId id="2147484057" r:id="rId34"/>
    <p:sldLayoutId id="2147484058" r:id="rId35"/>
    <p:sldLayoutId id="2147484059" r:id="rId36"/>
    <p:sldLayoutId id="2147484060" r:id="rId37"/>
    <p:sldLayoutId id="2147484061" r:id="rId38"/>
    <p:sldLayoutId id="2147483981" r:id="rId39"/>
  </p:sldLayoutIdLst>
  <p:hf hdr="0"/>
  <p:txStyles>
    <p:titleStyle>
      <a:lvl1pPr algn="l" defTabSz="914400" rtl="0" eaLnBrk="1" latinLnBrk="0" hangingPunct="1">
        <a:lnSpc>
          <a:spcPct val="90000"/>
        </a:lnSpc>
        <a:spcBef>
          <a:spcPct val="0"/>
        </a:spcBef>
        <a:buNone/>
        <a:defRPr sz="2800" kern="1200">
          <a:solidFill>
            <a:schemeClr val="tx2"/>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TT Norms Medium" panose="020008030300000200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9.webp"/><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webp"/><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mozilla.org/fr/docs/Web/HTTP/CORS" TargetMode="Externa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space réservé pour une image  19">
            <a:extLst>
              <a:ext uri="{FF2B5EF4-FFF2-40B4-BE49-F238E27FC236}">
                <a16:creationId xmlns:a16="http://schemas.microsoft.com/office/drawing/2014/main" id="{B87AE138-B593-4828-B8EE-461DCBDBAA77}"/>
              </a:ext>
            </a:extLst>
          </p:cNvPr>
          <p:cNvSpPr>
            <a:spLocks noGrp="1"/>
          </p:cNvSpPr>
          <p:nvPr>
            <p:ph type="pic" sz="quarter" idx="11"/>
          </p:nvPr>
        </p:nvSpPr>
        <p:spPr/>
        <p:txBody>
          <a:bodyPr/>
          <a:lstStyle/>
          <a:p>
            <a:endParaRPr lang="fr-FR"/>
          </a:p>
        </p:txBody>
      </p:sp>
      <p:sp>
        <p:nvSpPr>
          <p:cNvPr id="22" name="Rectangle 21">
            <a:extLst>
              <a:ext uri="{FF2B5EF4-FFF2-40B4-BE49-F238E27FC236}">
                <a16:creationId xmlns:a16="http://schemas.microsoft.com/office/drawing/2014/main" id="{E9749DAF-3F11-4D1D-9C10-84055369EE42}"/>
              </a:ext>
            </a:extLst>
          </p:cNvPr>
          <p:cNvSpPr/>
          <p:nvPr/>
        </p:nvSpPr>
        <p:spPr bwMode="auto">
          <a:xfrm>
            <a:off x="10496550" y="6056313"/>
            <a:ext cx="1695450" cy="801687"/>
          </a:xfrm>
          <a:prstGeom prst="rect">
            <a:avLst/>
          </a:prstGeom>
          <a:solidFill>
            <a:schemeClr val="tx1"/>
          </a:solidFill>
          <a:ln w="3175" cap="flat" cmpd="sng" algn="ctr">
            <a:noFill/>
            <a:prstDash val="solid"/>
            <a:round/>
            <a:headEnd type="none" w="med" len="med"/>
            <a:tailEnd type="none" w="med" len="med"/>
          </a:ln>
          <a:effectLst/>
        </p:spPr>
        <p:txBody>
          <a:bodyPr vert="horz" wrap="square" lIns="72000" tIns="36000" rIns="72000" bIns="72000" numCol="1" rtlCol="0" anchor="ctr" anchorCtr="0" compatLnSpc="1">
            <a:prstTxWarp prst="textNoShape">
              <a:avLst/>
            </a:prstTxWarp>
            <a:spAutoFit/>
          </a:bodyPr>
          <a:lstStyle/>
          <a:p>
            <a:pPr marL="0" marR="0" indent="0" algn="ctr" defTabSz="914400" rtl="0" eaLnBrk="1" fontAlgn="base" latinLnBrk="0" hangingPunct="1">
              <a:lnSpc>
                <a:spcPts val="1600"/>
              </a:lnSpc>
              <a:spcBef>
                <a:spcPct val="0"/>
              </a:spcBef>
              <a:spcAft>
                <a:spcPct val="0"/>
              </a:spcAft>
              <a:buClr>
                <a:srgbClr val="6699FF"/>
              </a:buClr>
              <a:buSzTx/>
              <a:buFont typeface="Arial" charset="0"/>
              <a:buNone/>
              <a:tabLst/>
            </a:pPr>
            <a:endParaRPr kumimoji="0" lang="fr-FR" sz="1400" b="0" i="0" u="none" strike="noStrike" cap="none" normalizeH="0" baseline="0">
              <a:ln>
                <a:noFill/>
              </a:ln>
              <a:solidFill>
                <a:schemeClr val="tx1"/>
              </a:solidFill>
              <a:effectLst/>
              <a:latin typeface="Arial" charset="0"/>
              <a:cs typeface="Arial" charset="0"/>
            </a:endParaRPr>
          </a:p>
        </p:txBody>
      </p:sp>
      <p:sp>
        <p:nvSpPr>
          <p:cNvPr id="21" name="Espace réservé pour une image  20">
            <a:extLst>
              <a:ext uri="{FF2B5EF4-FFF2-40B4-BE49-F238E27FC236}">
                <a16:creationId xmlns:a16="http://schemas.microsoft.com/office/drawing/2014/main" id="{994FBB53-1CC9-42DC-8789-973264A3FEA1}"/>
              </a:ext>
            </a:extLst>
          </p:cNvPr>
          <p:cNvSpPr>
            <a:spLocks noGrp="1"/>
          </p:cNvSpPr>
          <p:nvPr>
            <p:ph type="pic" sz="quarter" idx="12"/>
          </p:nvPr>
        </p:nvSpPr>
        <p:spPr>
          <a:xfrm>
            <a:off x="10496550" y="6056313"/>
            <a:ext cx="1695450" cy="801687"/>
          </a:xfrm>
        </p:spPr>
        <p:txBody>
          <a:bodyPr/>
          <a:lstStyle/>
          <a:p>
            <a:endParaRPr lang="fr-FR"/>
          </a:p>
        </p:txBody>
      </p:sp>
      <p:sp>
        <p:nvSpPr>
          <p:cNvPr id="18" name="Titre 17">
            <a:extLst>
              <a:ext uri="{FF2B5EF4-FFF2-40B4-BE49-F238E27FC236}">
                <a16:creationId xmlns:a16="http://schemas.microsoft.com/office/drawing/2014/main" id="{FC9272EA-F9E3-40F7-BAA1-430A7EE9D647}"/>
              </a:ext>
            </a:extLst>
          </p:cNvPr>
          <p:cNvSpPr>
            <a:spLocks noGrp="1"/>
          </p:cNvSpPr>
          <p:nvPr>
            <p:ph type="ctrTitle" sz="quarter"/>
          </p:nvPr>
        </p:nvSpPr>
        <p:spPr/>
        <p:txBody>
          <a:bodyPr>
            <a:normAutofit fontScale="90000"/>
          </a:bodyPr>
          <a:lstStyle/>
          <a:p>
            <a:r>
              <a:rPr lang="fr-FR" dirty="0"/>
              <a:t>Concepteur Développeur d’application</a:t>
            </a:r>
          </a:p>
        </p:txBody>
      </p:sp>
      <p:sp>
        <p:nvSpPr>
          <p:cNvPr id="19" name="Sous-titre 18">
            <a:extLst>
              <a:ext uri="{FF2B5EF4-FFF2-40B4-BE49-F238E27FC236}">
                <a16:creationId xmlns:a16="http://schemas.microsoft.com/office/drawing/2014/main" id="{8DD05CAA-48AC-4B79-A087-68D2C6CFD15E}"/>
              </a:ext>
            </a:extLst>
          </p:cNvPr>
          <p:cNvSpPr>
            <a:spLocks noGrp="1"/>
          </p:cNvSpPr>
          <p:nvPr>
            <p:ph type="subTitle" sz="quarter" idx="1"/>
          </p:nvPr>
        </p:nvSpPr>
        <p:spPr>
          <a:xfrm>
            <a:off x="592500" y="5406555"/>
            <a:ext cx="3794760" cy="948829"/>
          </a:xfrm>
        </p:spPr>
        <p:txBody>
          <a:bodyPr>
            <a:normAutofit fontScale="55000" lnSpcReduction="20000"/>
          </a:bodyPr>
          <a:lstStyle/>
          <a:p>
            <a:r>
              <a:rPr lang="fr-FR" dirty="0"/>
              <a:t>Pierre Pac</a:t>
            </a:r>
          </a:p>
          <a:p>
            <a:r>
              <a:rPr lang="fr-FR" dirty="0"/>
              <a:t>Du 17 juillet au 6 octobre 2023</a:t>
            </a:r>
          </a:p>
        </p:txBody>
      </p:sp>
      <p:pic>
        <p:nvPicPr>
          <p:cNvPr id="8" name="Image 7">
            <a:extLst>
              <a:ext uri="{FF2B5EF4-FFF2-40B4-BE49-F238E27FC236}">
                <a16:creationId xmlns:a16="http://schemas.microsoft.com/office/drawing/2014/main" id="{D036E57B-29AD-4C39-9030-3C1636643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6079" y="357730"/>
            <a:ext cx="1365425" cy="1535218"/>
          </a:xfrm>
          <a:prstGeom prst="rect">
            <a:avLst/>
          </a:prstGeom>
        </p:spPr>
      </p:pic>
      <p:pic>
        <p:nvPicPr>
          <p:cNvPr id="10" name="Image 9">
            <a:extLst>
              <a:ext uri="{FF2B5EF4-FFF2-40B4-BE49-F238E27FC236}">
                <a16:creationId xmlns:a16="http://schemas.microsoft.com/office/drawing/2014/main" id="{3414FF44-2E1F-4FE5-8C66-FEE9041FB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1932" y="337876"/>
            <a:ext cx="1281088" cy="1359453"/>
          </a:xfrm>
          <a:prstGeom prst="rect">
            <a:avLst/>
          </a:prstGeom>
        </p:spPr>
      </p:pic>
      <p:pic>
        <p:nvPicPr>
          <p:cNvPr id="13" name="Image 12">
            <a:extLst>
              <a:ext uri="{FF2B5EF4-FFF2-40B4-BE49-F238E27FC236}">
                <a16:creationId xmlns:a16="http://schemas.microsoft.com/office/drawing/2014/main" id="{04168862-4C77-4BFB-AB0C-DEA8A17E5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7777" y="357730"/>
            <a:ext cx="1231514" cy="1339599"/>
          </a:xfrm>
          <a:prstGeom prst="rect">
            <a:avLst/>
          </a:prstGeom>
        </p:spPr>
      </p:pic>
      <p:pic>
        <p:nvPicPr>
          <p:cNvPr id="11" name="Espace réservé pour une image  4">
            <a:extLst>
              <a:ext uri="{FF2B5EF4-FFF2-40B4-BE49-F238E27FC236}">
                <a16:creationId xmlns:a16="http://schemas.microsoft.com/office/drawing/2014/main" id="{01263577-3A87-48E1-8986-130D8497211C}"/>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96000" y="0"/>
            <a:ext cx="6096000" cy="6858000"/>
          </a:xfrm>
          <a:prstGeom prst="rect">
            <a:avLst/>
          </a:prstGeom>
          <a:pattFill prst="pct10">
            <a:fgClr>
              <a:schemeClr val="tx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871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78006638-7BD4-4C3F-AA7A-504FFE9652F7}"/>
              </a:ext>
            </a:extLst>
          </p:cNvPr>
          <p:cNvSpPr txBox="1"/>
          <p:nvPr/>
        </p:nvSpPr>
        <p:spPr>
          <a:xfrm>
            <a:off x="1793732" y="986381"/>
            <a:ext cx="8477749" cy="543958"/>
          </a:xfrm>
          <a:prstGeom prst="rect">
            <a:avLst/>
          </a:prstGeom>
          <a:noFill/>
          <a:ln cap="flat">
            <a:noFill/>
          </a:ln>
        </p:spPr>
        <p:txBody>
          <a:bodyPr vert="horz" wrap="square" lIns="91440" tIns="45720" rIns="91440" bIns="45720" anchor="t" anchorCtr="0" compatLnSpc="1">
            <a:noAutofit/>
          </a:bodyPr>
          <a:lstStyle/>
          <a:p>
            <a:pPr marL="0" marR="0" lvl="0" indent="0" algn="l" defTabSz="914317" rtl="0" fontAlgn="auto" hangingPunct="1">
              <a:lnSpc>
                <a:spcPct val="80000"/>
              </a:lnSpc>
              <a:spcBef>
                <a:spcPts val="0"/>
              </a:spcBef>
              <a:spcAft>
                <a:spcPts val="0"/>
              </a:spcAft>
              <a:buNone/>
              <a:tabLst/>
              <a:defRPr sz="1800" b="0" i="0" u="none" strike="noStrike" kern="0" cap="none" spc="0" baseline="0">
                <a:solidFill>
                  <a:srgbClr val="000000"/>
                </a:solidFill>
                <a:uFillTx/>
              </a:defRPr>
            </a:pPr>
            <a:r>
              <a:rPr lang="fr-FR" sz="2800" b="0" i="0" u="none" strike="noStrike" kern="1200" cap="none" spc="-100" baseline="0">
                <a:solidFill>
                  <a:srgbClr val="2B307F"/>
                </a:solidFill>
                <a:uFillTx/>
                <a:latin typeface="TT Norms Regular" pitchFamily="2"/>
              </a:rPr>
              <a:t>Gestion des Sprints et US</a:t>
            </a:r>
          </a:p>
        </p:txBody>
      </p:sp>
      <p:sp>
        <p:nvSpPr>
          <p:cNvPr id="9" name="ZoneTexte 10">
            <a:extLst>
              <a:ext uri="{FF2B5EF4-FFF2-40B4-BE49-F238E27FC236}">
                <a16:creationId xmlns:a16="http://schemas.microsoft.com/office/drawing/2014/main" id="{F22A3119-7348-40E9-BD37-3CED0B98C2C5}"/>
              </a:ext>
            </a:extLst>
          </p:cNvPr>
          <p:cNvSpPr txBox="1"/>
          <p:nvPr/>
        </p:nvSpPr>
        <p:spPr>
          <a:xfrm>
            <a:off x="1168054" y="142984"/>
            <a:ext cx="6093909"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2B307F"/>
                </a:solidFill>
                <a:uFillTx/>
                <a:latin typeface="TT Norms Regular"/>
              </a:rPr>
              <a:t>GESTION DE PROJET</a:t>
            </a:r>
          </a:p>
        </p:txBody>
      </p:sp>
      <p:pic>
        <p:nvPicPr>
          <p:cNvPr id="2" name="Image 1">
            <a:extLst>
              <a:ext uri="{FF2B5EF4-FFF2-40B4-BE49-F238E27FC236}">
                <a16:creationId xmlns:a16="http://schemas.microsoft.com/office/drawing/2014/main" id="{5AF5BF91-1C13-48E2-C971-26EBF55E8C30}"/>
              </a:ext>
            </a:extLst>
          </p:cNvPr>
          <p:cNvPicPr>
            <a:picLocks noChangeAspect="1"/>
          </p:cNvPicPr>
          <p:nvPr/>
        </p:nvPicPr>
        <p:blipFill>
          <a:blip r:embed="rId2"/>
          <a:stretch>
            <a:fillRect/>
          </a:stretch>
        </p:blipFill>
        <p:spPr>
          <a:xfrm>
            <a:off x="1012507" y="1727403"/>
            <a:ext cx="11179493" cy="4131632"/>
          </a:xfrm>
          <a:prstGeom prst="rect">
            <a:avLst/>
          </a:prstGeom>
        </p:spPr>
      </p:pic>
    </p:spTree>
    <p:extLst>
      <p:ext uri="{BB962C8B-B14F-4D97-AF65-F5344CB8AC3E}">
        <p14:creationId xmlns:p14="http://schemas.microsoft.com/office/powerpoint/2010/main" val="3809180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5">
            <a:extLst>
              <a:ext uri="{FF2B5EF4-FFF2-40B4-BE49-F238E27FC236}">
                <a16:creationId xmlns:a16="http://schemas.microsoft.com/office/drawing/2014/main" id="{E89F84F7-931B-47E2-896E-9E1ADB12E43B}"/>
              </a:ext>
            </a:extLst>
          </p:cNvPr>
          <p:cNvPicPr>
            <a:picLocks noChangeAspect="1"/>
          </p:cNvPicPr>
          <p:nvPr/>
        </p:nvPicPr>
        <p:blipFill>
          <a:blip r:embed="rId2"/>
          <a:stretch>
            <a:fillRect/>
          </a:stretch>
        </p:blipFill>
        <p:spPr>
          <a:xfrm>
            <a:off x="981078" y="1605476"/>
            <a:ext cx="11210928" cy="5252523"/>
          </a:xfrm>
          <a:prstGeom prst="rect">
            <a:avLst/>
          </a:prstGeom>
          <a:noFill/>
          <a:ln cap="flat">
            <a:noFill/>
          </a:ln>
        </p:spPr>
      </p:pic>
      <p:sp>
        <p:nvSpPr>
          <p:cNvPr id="8" name="Titre 1">
            <a:extLst>
              <a:ext uri="{FF2B5EF4-FFF2-40B4-BE49-F238E27FC236}">
                <a16:creationId xmlns:a16="http://schemas.microsoft.com/office/drawing/2014/main" id="{1E4CE72D-3F13-4AF5-BE55-C61ECDFC17CE}"/>
              </a:ext>
            </a:extLst>
          </p:cNvPr>
          <p:cNvSpPr txBox="1"/>
          <p:nvPr/>
        </p:nvSpPr>
        <p:spPr>
          <a:xfrm>
            <a:off x="1793732" y="986381"/>
            <a:ext cx="8477749" cy="543958"/>
          </a:xfrm>
          <a:prstGeom prst="rect">
            <a:avLst/>
          </a:prstGeom>
          <a:noFill/>
          <a:ln cap="flat">
            <a:noFill/>
          </a:ln>
        </p:spPr>
        <p:txBody>
          <a:bodyPr vert="horz" wrap="square" lIns="91440" tIns="45720" rIns="91440" bIns="45720" anchor="t" anchorCtr="0" compatLnSpc="1">
            <a:noAutofit/>
          </a:bodyPr>
          <a:lstStyle/>
          <a:p>
            <a:pPr marL="0" marR="0" lvl="0" indent="0" algn="l" defTabSz="914317" rtl="0" fontAlgn="auto" hangingPunct="1">
              <a:lnSpc>
                <a:spcPct val="80000"/>
              </a:lnSpc>
              <a:spcBef>
                <a:spcPts val="0"/>
              </a:spcBef>
              <a:spcAft>
                <a:spcPts val="0"/>
              </a:spcAft>
              <a:buNone/>
              <a:tabLst/>
              <a:defRPr sz="1800" b="0" i="0" u="none" strike="noStrike" kern="0" cap="none" spc="0" baseline="0">
                <a:solidFill>
                  <a:srgbClr val="000000"/>
                </a:solidFill>
                <a:uFillTx/>
              </a:defRPr>
            </a:pPr>
            <a:r>
              <a:rPr lang="fr-FR" sz="2800" b="0" i="0" u="none" strike="noStrike" kern="1200" cap="none" spc="-100" baseline="0">
                <a:solidFill>
                  <a:srgbClr val="2B307F"/>
                </a:solidFill>
                <a:uFillTx/>
                <a:latin typeface="TT Norms Regular" pitchFamily="2"/>
              </a:rPr>
              <a:t>Gestion du code et des versions</a:t>
            </a:r>
          </a:p>
        </p:txBody>
      </p:sp>
      <p:sp>
        <p:nvSpPr>
          <p:cNvPr id="9" name="ZoneTexte 6">
            <a:extLst>
              <a:ext uri="{FF2B5EF4-FFF2-40B4-BE49-F238E27FC236}">
                <a16:creationId xmlns:a16="http://schemas.microsoft.com/office/drawing/2014/main" id="{F9D4C1C9-F80B-40EE-9E9F-E0386325EDBC}"/>
              </a:ext>
            </a:extLst>
          </p:cNvPr>
          <p:cNvSpPr txBox="1"/>
          <p:nvPr/>
        </p:nvSpPr>
        <p:spPr>
          <a:xfrm>
            <a:off x="1168054" y="142984"/>
            <a:ext cx="6093909"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2B307F"/>
                </a:solidFill>
                <a:uFillTx/>
                <a:latin typeface="TT Norms Regular"/>
              </a:rPr>
              <a:t>GESTION DE PROJET</a:t>
            </a:r>
          </a:p>
        </p:txBody>
      </p:sp>
    </p:spTree>
    <p:extLst>
      <p:ext uri="{BB962C8B-B14F-4D97-AF65-F5344CB8AC3E}">
        <p14:creationId xmlns:p14="http://schemas.microsoft.com/office/powerpoint/2010/main" val="422779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6">
            <a:extLst>
              <a:ext uri="{FF2B5EF4-FFF2-40B4-BE49-F238E27FC236}">
                <a16:creationId xmlns:a16="http://schemas.microsoft.com/office/drawing/2014/main" id="{04851E16-A96A-4C7C-BA01-F6B3F3C569FF}"/>
              </a:ext>
            </a:extLst>
          </p:cNvPr>
          <p:cNvPicPr>
            <a:picLocks noChangeAspect="1"/>
          </p:cNvPicPr>
          <p:nvPr/>
        </p:nvPicPr>
        <p:blipFill>
          <a:blip r:embed="rId2"/>
          <a:srcRect t="10429"/>
          <a:stretch>
            <a:fillRect/>
          </a:stretch>
        </p:blipFill>
        <p:spPr>
          <a:xfrm>
            <a:off x="2246333" y="1775737"/>
            <a:ext cx="7699330" cy="5014350"/>
          </a:xfrm>
          <a:prstGeom prst="rect">
            <a:avLst/>
          </a:prstGeom>
          <a:noFill/>
          <a:ln cap="flat">
            <a:noFill/>
          </a:ln>
        </p:spPr>
      </p:pic>
      <p:sp>
        <p:nvSpPr>
          <p:cNvPr id="11" name="Titre 1">
            <a:extLst>
              <a:ext uri="{FF2B5EF4-FFF2-40B4-BE49-F238E27FC236}">
                <a16:creationId xmlns:a16="http://schemas.microsoft.com/office/drawing/2014/main" id="{1D1D6246-11FA-4A2E-B5B7-F4E4C3438976}"/>
              </a:ext>
            </a:extLst>
          </p:cNvPr>
          <p:cNvSpPr txBox="1"/>
          <p:nvPr/>
        </p:nvSpPr>
        <p:spPr>
          <a:xfrm>
            <a:off x="1793732" y="986381"/>
            <a:ext cx="8477749" cy="543958"/>
          </a:xfrm>
          <a:prstGeom prst="rect">
            <a:avLst/>
          </a:prstGeom>
          <a:noFill/>
          <a:ln cap="flat">
            <a:noFill/>
          </a:ln>
        </p:spPr>
        <p:txBody>
          <a:bodyPr vert="horz" wrap="square" lIns="91440" tIns="45720" rIns="91440" bIns="45720" anchor="t" anchorCtr="0" compatLnSpc="1">
            <a:noAutofit/>
          </a:bodyPr>
          <a:lstStyle/>
          <a:p>
            <a:pPr marL="0" marR="0" lvl="0" indent="0" algn="l" defTabSz="914317" rtl="0" fontAlgn="auto" hangingPunct="1">
              <a:lnSpc>
                <a:spcPct val="80000"/>
              </a:lnSpc>
              <a:spcBef>
                <a:spcPts val="0"/>
              </a:spcBef>
              <a:spcAft>
                <a:spcPts val="0"/>
              </a:spcAft>
              <a:buNone/>
              <a:tabLst/>
              <a:defRPr sz="1800" b="0" i="0" u="none" strike="noStrike" kern="0" cap="none" spc="0" baseline="0">
                <a:solidFill>
                  <a:srgbClr val="000000"/>
                </a:solidFill>
                <a:uFillTx/>
              </a:defRPr>
            </a:pPr>
            <a:r>
              <a:rPr lang="fr-FR" sz="2800" b="0" i="0" u="none" strike="noStrike" kern="1200" cap="none" spc="-100" baseline="0">
                <a:solidFill>
                  <a:srgbClr val="2B307F"/>
                </a:solidFill>
                <a:uFillTx/>
                <a:latin typeface="TT Norms Regular" pitchFamily="2"/>
              </a:rPr>
              <a:t>Plateforme d’entraide</a:t>
            </a:r>
          </a:p>
        </p:txBody>
      </p:sp>
      <p:sp>
        <p:nvSpPr>
          <p:cNvPr id="12" name="ZoneTexte 11">
            <a:extLst>
              <a:ext uri="{FF2B5EF4-FFF2-40B4-BE49-F238E27FC236}">
                <a16:creationId xmlns:a16="http://schemas.microsoft.com/office/drawing/2014/main" id="{F13FA57F-BD30-4B84-A3F0-1E10FDC3CF09}"/>
              </a:ext>
            </a:extLst>
          </p:cNvPr>
          <p:cNvSpPr txBox="1"/>
          <p:nvPr/>
        </p:nvSpPr>
        <p:spPr>
          <a:xfrm>
            <a:off x="1168054" y="142984"/>
            <a:ext cx="6093909"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2B307F"/>
                </a:solidFill>
                <a:uFillTx/>
                <a:latin typeface="TT Norms Regular"/>
              </a:rPr>
              <a:t>GESTION DE PROJET</a:t>
            </a:r>
          </a:p>
        </p:txBody>
      </p:sp>
    </p:spTree>
    <p:extLst>
      <p:ext uri="{BB962C8B-B14F-4D97-AF65-F5344CB8AC3E}">
        <p14:creationId xmlns:p14="http://schemas.microsoft.com/office/powerpoint/2010/main" val="1200639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258-27D1-46D5-A6CD-C27CA08BC171}"/>
              </a:ext>
            </a:extLst>
          </p:cNvPr>
          <p:cNvSpPr>
            <a:spLocks noGrp="1"/>
          </p:cNvSpPr>
          <p:nvPr>
            <p:ph type="title"/>
          </p:nvPr>
        </p:nvSpPr>
        <p:spPr/>
        <p:txBody>
          <a:bodyPr/>
          <a:lstStyle/>
          <a:p>
            <a:r>
              <a:rPr lang="fr-FR" dirty="0"/>
              <a:t>CONCEPTION &amp; CODAGE</a:t>
            </a:r>
          </a:p>
        </p:txBody>
      </p:sp>
      <p:sp>
        <p:nvSpPr>
          <p:cNvPr id="4" name="Espace réservé du pied de page 3">
            <a:extLst>
              <a:ext uri="{FF2B5EF4-FFF2-40B4-BE49-F238E27FC236}">
                <a16:creationId xmlns:a16="http://schemas.microsoft.com/office/drawing/2014/main" id="{48DABB8E-C488-4E5E-A70F-A369E1F47DC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T Norms Regular"/>
                <a:ea typeface="+mn-ea"/>
                <a:cs typeface="Arial" charset="0"/>
              </a:rPr>
              <a:t>Modèle global PowerPoint</a:t>
            </a:r>
            <a:endParaRPr kumimoji="0" lang="en-US" sz="1100" b="0" i="0" u="none" strike="noStrike" kern="1200" cap="none" spc="0" normalizeH="0" baseline="0" noProof="0" dirty="0">
              <a:ln>
                <a:noFill/>
              </a:ln>
              <a:solidFill>
                <a:srgbClr val="FFFFFF"/>
              </a:solidFill>
              <a:effectLst/>
              <a:uLnTx/>
              <a:uFillTx/>
              <a:latin typeface="TT Norms Regular"/>
              <a:ea typeface="+mn-ea"/>
              <a:cs typeface="Arial" charset="0"/>
            </a:endParaRPr>
          </a:p>
        </p:txBody>
      </p:sp>
      <p:sp>
        <p:nvSpPr>
          <p:cNvPr id="5" name="Espace réservé de la date 4">
            <a:extLst>
              <a:ext uri="{FF2B5EF4-FFF2-40B4-BE49-F238E27FC236}">
                <a16:creationId xmlns:a16="http://schemas.microsoft.com/office/drawing/2014/main" id="{CE6E847B-C307-4FC3-BE2F-C31F3EB1B9C7}"/>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40073A-5BBA-4DA6-978A-972C07702D5B}" type="datetime1">
              <a:rPr kumimoji="0" lang="fr-FR" sz="1100" b="0" i="0" u="none" strike="noStrike" kern="1200" cap="none" spc="0" normalizeH="0" baseline="0" noProof="0" smtClean="0">
                <a:ln>
                  <a:noFill/>
                </a:ln>
                <a:solidFill>
                  <a:srgbClr val="FFFFFF"/>
                </a:solidFill>
                <a:effectLst/>
                <a:uLnTx/>
                <a:uFillTx/>
                <a:latin typeface="TT Norms Regular"/>
                <a:ea typeface="+mn-ea"/>
                <a:cs typeface="Arial" charset="0"/>
              </a:rPr>
              <a:pPr marL="0" marR="0" lvl="0" indent="0" algn="l" defTabSz="914400" rtl="0" eaLnBrk="1" fontAlgn="auto" latinLnBrk="0" hangingPunct="1">
                <a:lnSpc>
                  <a:spcPct val="100000"/>
                </a:lnSpc>
                <a:spcBef>
                  <a:spcPts val="0"/>
                </a:spcBef>
                <a:spcAft>
                  <a:spcPts val="0"/>
                </a:spcAft>
                <a:buClrTx/>
                <a:buSzTx/>
                <a:buFontTx/>
                <a:buNone/>
                <a:tabLst/>
                <a:defRPr/>
              </a:pPr>
              <a:t>08/10/2023</a:t>
            </a:fld>
            <a:endParaRPr kumimoji="0" lang="fr-FR" sz="1100" b="0" i="0" u="none" strike="noStrike" kern="1200" cap="none" spc="0" normalizeH="0" baseline="0" noProof="0" dirty="0">
              <a:ln>
                <a:noFill/>
              </a:ln>
              <a:solidFill>
                <a:srgbClr val="FFFFFF"/>
              </a:solidFill>
              <a:effectLst/>
              <a:uLnTx/>
              <a:uFillTx/>
              <a:latin typeface="TT Norms Regular"/>
              <a:ea typeface="+mn-ea"/>
              <a:cs typeface="Arial" charset="0"/>
            </a:endParaRPr>
          </a:p>
        </p:txBody>
      </p:sp>
      <p:pic>
        <p:nvPicPr>
          <p:cNvPr id="8" name="Espace réservé pour une image  7">
            <a:extLst>
              <a:ext uri="{FF2B5EF4-FFF2-40B4-BE49-F238E27FC236}">
                <a16:creationId xmlns:a16="http://schemas.microsoft.com/office/drawing/2014/main" id="{B08F0DA3-07C6-4F33-9FFA-DAECD85BFCA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560" r="19560"/>
          <a:stretch>
            <a:fillRect/>
          </a:stretch>
        </p:blipFill>
        <p:spPr/>
      </p:pic>
    </p:spTree>
    <p:extLst>
      <p:ext uri="{BB962C8B-B14F-4D97-AF65-F5344CB8AC3E}">
        <p14:creationId xmlns:p14="http://schemas.microsoft.com/office/powerpoint/2010/main" val="368693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2260A5-4839-8580-16B3-BF7685E3259F}"/>
              </a:ext>
            </a:extLst>
          </p:cNvPr>
          <p:cNvSpPr>
            <a:spLocks noGrp="1"/>
          </p:cNvSpPr>
          <p:nvPr>
            <p:ph type="title"/>
          </p:nvPr>
        </p:nvSpPr>
        <p:spPr>
          <a:xfrm>
            <a:off x="1818657" y="2004663"/>
            <a:ext cx="3712131" cy="1733770"/>
          </a:xfrm>
        </p:spPr>
        <p:txBody>
          <a:bodyPr>
            <a:normAutofit fontScale="90000"/>
          </a:bodyPr>
          <a:lstStyle/>
          <a:p>
            <a:r>
              <a:rPr lang="fr-FR" dirty="0"/>
              <a:t>Conception &amp; connexion à la base de données</a:t>
            </a:r>
          </a:p>
        </p:txBody>
      </p:sp>
      <p:sp>
        <p:nvSpPr>
          <p:cNvPr id="3" name="Espace réservé du texte 2">
            <a:extLst>
              <a:ext uri="{FF2B5EF4-FFF2-40B4-BE49-F238E27FC236}">
                <a16:creationId xmlns:a16="http://schemas.microsoft.com/office/drawing/2014/main" id="{D7769F10-2CF5-3F98-0332-555C5C8941AC}"/>
              </a:ext>
            </a:extLst>
          </p:cNvPr>
          <p:cNvSpPr>
            <a:spLocks noGrp="1"/>
          </p:cNvSpPr>
          <p:nvPr>
            <p:ph type="body" sz="quarter" idx="10"/>
          </p:nvPr>
        </p:nvSpPr>
        <p:spPr>
          <a:xfrm>
            <a:off x="1818657" y="4293574"/>
            <a:ext cx="3526766" cy="1234770"/>
          </a:xfrm>
        </p:spPr>
        <p:txBody>
          <a:bodyPr/>
          <a:lstStyle/>
          <a:p>
            <a:r>
              <a:rPr lang="fr-FR" dirty="0"/>
              <a:t>PostgreSQL</a:t>
            </a:r>
          </a:p>
          <a:p>
            <a:r>
              <a:rPr lang="fr-FR" dirty="0"/>
              <a:t>Looping</a:t>
            </a:r>
          </a:p>
          <a:p>
            <a:r>
              <a:rPr lang="fr-FR" dirty="0"/>
              <a:t>Spring Boot</a:t>
            </a:r>
          </a:p>
        </p:txBody>
      </p:sp>
      <p:sp>
        <p:nvSpPr>
          <p:cNvPr id="4" name="Espace réservé du pied de page 3">
            <a:extLst>
              <a:ext uri="{FF2B5EF4-FFF2-40B4-BE49-F238E27FC236}">
                <a16:creationId xmlns:a16="http://schemas.microsoft.com/office/drawing/2014/main" id="{BFE169F3-F558-3EED-3706-D0F8A52E9B18}"/>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AE66B3F2-3F63-CA31-3E9D-5A5D2001C2FF}"/>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pic>
        <p:nvPicPr>
          <p:cNvPr id="8" name="Espace réservé pour une image  7">
            <a:extLst>
              <a:ext uri="{FF2B5EF4-FFF2-40B4-BE49-F238E27FC236}">
                <a16:creationId xmlns:a16="http://schemas.microsoft.com/office/drawing/2014/main" id="{6FDBB118-6FEF-7462-4690-E1C6CAC7AE4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344" r="20344"/>
          <a:stretch>
            <a:fillRect/>
          </a:stretch>
        </p:blipFill>
        <p:spPr/>
      </p:pic>
    </p:spTree>
    <p:extLst>
      <p:ext uri="{BB962C8B-B14F-4D97-AF65-F5344CB8AC3E}">
        <p14:creationId xmlns:p14="http://schemas.microsoft.com/office/powerpoint/2010/main" val="2563566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FF989D-E249-D4BF-621A-E9DB4DECB32C}"/>
              </a:ext>
            </a:extLst>
          </p:cNvPr>
          <p:cNvSpPr>
            <a:spLocks noGrp="1"/>
          </p:cNvSpPr>
          <p:nvPr>
            <p:ph type="title"/>
          </p:nvPr>
        </p:nvSpPr>
        <p:spPr/>
        <p:txBody>
          <a:bodyPr/>
          <a:lstStyle/>
          <a:p>
            <a:r>
              <a:rPr lang="fr-FR" dirty="0"/>
              <a:t>Diagramme de séquence &amp; d’activité</a:t>
            </a:r>
          </a:p>
        </p:txBody>
      </p:sp>
      <p:sp>
        <p:nvSpPr>
          <p:cNvPr id="15" name="Espace réservé du pied de page 14">
            <a:extLst>
              <a:ext uri="{FF2B5EF4-FFF2-40B4-BE49-F238E27FC236}">
                <a16:creationId xmlns:a16="http://schemas.microsoft.com/office/drawing/2014/main" id="{2C227937-7BA7-47FC-B969-A1E0E67FADF2}"/>
              </a:ext>
            </a:extLst>
          </p:cNvPr>
          <p:cNvSpPr>
            <a:spLocks noGrp="1"/>
          </p:cNvSpPr>
          <p:nvPr>
            <p:ph type="ftr" sz="quarter" idx="3"/>
          </p:nvPr>
        </p:nvSpPr>
        <p:spPr/>
        <p:txBody>
          <a:bodyPr/>
          <a:lstStyle/>
          <a:p>
            <a:pPr>
              <a:defRPr/>
            </a:pPr>
            <a:r>
              <a:rPr lang="en-US"/>
              <a:t>Modèle global PowerPoint</a:t>
            </a:r>
            <a:endParaRPr lang="en-US" dirty="0"/>
          </a:p>
        </p:txBody>
      </p:sp>
      <p:sp>
        <p:nvSpPr>
          <p:cNvPr id="16" name="Espace réservé de la date 15">
            <a:extLst>
              <a:ext uri="{FF2B5EF4-FFF2-40B4-BE49-F238E27FC236}">
                <a16:creationId xmlns:a16="http://schemas.microsoft.com/office/drawing/2014/main" id="{6CC44294-87FA-4A6F-8A95-4331E20A3DC5}"/>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pic>
        <p:nvPicPr>
          <p:cNvPr id="3" name="Image 2">
            <a:extLst>
              <a:ext uri="{FF2B5EF4-FFF2-40B4-BE49-F238E27FC236}">
                <a16:creationId xmlns:a16="http://schemas.microsoft.com/office/drawing/2014/main" id="{1B0320A8-3B15-7E02-685D-E6883451052D}"/>
              </a:ext>
            </a:extLst>
          </p:cNvPr>
          <p:cNvPicPr>
            <a:picLocks noChangeAspect="1"/>
          </p:cNvPicPr>
          <p:nvPr/>
        </p:nvPicPr>
        <p:blipFill>
          <a:blip r:embed="rId2"/>
          <a:stretch>
            <a:fillRect/>
          </a:stretch>
        </p:blipFill>
        <p:spPr>
          <a:xfrm>
            <a:off x="1217339" y="1626829"/>
            <a:ext cx="4604622" cy="4030253"/>
          </a:xfrm>
          <a:prstGeom prst="rect">
            <a:avLst/>
          </a:prstGeom>
        </p:spPr>
      </p:pic>
      <p:pic>
        <p:nvPicPr>
          <p:cNvPr id="4" name="Image 3">
            <a:extLst>
              <a:ext uri="{FF2B5EF4-FFF2-40B4-BE49-F238E27FC236}">
                <a16:creationId xmlns:a16="http://schemas.microsoft.com/office/drawing/2014/main" id="{6B3A9007-368C-F9E8-1287-FDEF5A56A9FF}"/>
              </a:ext>
            </a:extLst>
          </p:cNvPr>
          <p:cNvPicPr>
            <a:picLocks noChangeAspect="1"/>
          </p:cNvPicPr>
          <p:nvPr/>
        </p:nvPicPr>
        <p:blipFill>
          <a:blip r:embed="rId3"/>
          <a:stretch>
            <a:fillRect/>
          </a:stretch>
        </p:blipFill>
        <p:spPr>
          <a:xfrm>
            <a:off x="6643092" y="1626829"/>
            <a:ext cx="5139653" cy="4789855"/>
          </a:xfrm>
          <a:prstGeom prst="rect">
            <a:avLst/>
          </a:prstGeom>
        </p:spPr>
      </p:pic>
    </p:spTree>
    <p:extLst>
      <p:ext uri="{BB962C8B-B14F-4D97-AF65-F5344CB8AC3E}">
        <p14:creationId xmlns:p14="http://schemas.microsoft.com/office/powerpoint/2010/main" val="3669257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A6C199-9EF3-2BE3-E715-7E454C750E7E}"/>
              </a:ext>
            </a:extLst>
          </p:cNvPr>
          <p:cNvSpPr>
            <a:spLocks noGrp="1"/>
          </p:cNvSpPr>
          <p:nvPr>
            <p:ph type="title"/>
          </p:nvPr>
        </p:nvSpPr>
        <p:spPr/>
        <p:txBody>
          <a:bodyPr/>
          <a:lstStyle/>
          <a:p>
            <a:r>
              <a:rPr lang="fr-FR" dirty="0"/>
              <a:t>MLD - modèle logique de données</a:t>
            </a:r>
          </a:p>
        </p:txBody>
      </p:sp>
      <p:sp>
        <p:nvSpPr>
          <p:cNvPr id="15" name="Espace réservé du pied de page 14">
            <a:extLst>
              <a:ext uri="{FF2B5EF4-FFF2-40B4-BE49-F238E27FC236}">
                <a16:creationId xmlns:a16="http://schemas.microsoft.com/office/drawing/2014/main" id="{2C227937-7BA7-47FC-B969-A1E0E67FADF2}"/>
              </a:ext>
            </a:extLst>
          </p:cNvPr>
          <p:cNvSpPr>
            <a:spLocks noGrp="1"/>
          </p:cNvSpPr>
          <p:nvPr>
            <p:ph type="ftr" sz="quarter" idx="3"/>
          </p:nvPr>
        </p:nvSpPr>
        <p:spPr/>
        <p:txBody>
          <a:bodyPr/>
          <a:lstStyle/>
          <a:p>
            <a:pPr>
              <a:defRPr/>
            </a:pPr>
            <a:r>
              <a:rPr lang="en-US"/>
              <a:t>Modèle global PowerPoint</a:t>
            </a:r>
            <a:endParaRPr lang="en-US" dirty="0"/>
          </a:p>
        </p:txBody>
      </p:sp>
      <p:sp>
        <p:nvSpPr>
          <p:cNvPr id="16" name="Espace réservé de la date 15">
            <a:extLst>
              <a:ext uri="{FF2B5EF4-FFF2-40B4-BE49-F238E27FC236}">
                <a16:creationId xmlns:a16="http://schemas.microsoft.com/office/drawing/2014/main" id="{6CC44294-87FA-4A6F-8A95-4331E20A3DC5}"/>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pic>
        <p:nvPicPr>
          <p:cNvPr id="3" name="Image 2">
            <a:extLst>
              <a:ext uri="{FF2B5EF4-FFF2-40B4-BE49-F238E27FC236}">
                <a16:creationId xmlns:a16="http://schemas.microsoft.com/office/drawing/2014/main" id="{863D5234-8FF2-D865-2B09-C29F70117040}"/>
              </a:ext>
            </a:extLst>
          </p:cNvPr>
          <p:cNvPicPr>
            <a:picLocks noChangeAspect="1"/>
          </p:cNvPicPr>
          <p:nvPr/>
        </p:nvPicPr>
        <p:blipFill>
          <a:blip r:embed="rId2"/>
          <a:stretch>
            <a:fillRect/>
          </a:stretch>
        </p:blipFill>
        <p:spPr>
          <a:xfrm>
            <a:off x="2795399" y="1741337"/>
            <a:ext cx="6601201" cy="4350477"/>
          </a:xfrm>
          <a:prstGeom prst="rect">
            <a:avLst/>
          </a:prstGeom>
        </p:spPr>
      </p:pic>
    </p:spTree>
    <p:extLst>
      <p:ext uri="{BB962C8B-B14F-4D97-AF65-F5344CB8AC3E}">
        <p14:creationId xmlns:p14="http://schemas.microsoft.com/office/powerpoint/2010/main" val="1278977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DFB663-B504-31C2-B423-8719D74FF2D6}"/>
              </a:ext>
            </a:extLst>
          </p:cNvPr>
          <p:cNvSpPr>
            <a:spLocks noGrp="1"/>
          </p:cNvSpPr>
          <p:nvPr>
            <p:ph type="title"/>
          </p:nvPr>
        </p:nvSpPr>
        <p:spPr/>
        <p:txBody>
          <a:bodyPr/>
          <a:lstStyle/>
          <a:p>
            <a:r>
              <a:rPr lang="fr-FR" dirty="0"/>
              <a:t>JPA + Hibernate</a:t>
            </a:r>
          </a:p>
        </p:txBody>
      </p:sp>
      <p:sp>
        <p:nvSpPr>
          <p:cNvPr id="3" name="Espace réservé du pied de page 2">
            <a:extLst>
              <a:ext uri="{FF2B5EF4-FFF2-40B4-BE49-F238E27FC236}">
                <a16:creationId xmlns:a16="http://schemas.microsoft.com/office/drawing/2014/main" id="{266C6255-FE0E-0965-EA0E-AD160A6C848A}"/>
              </a:ext>
            </a:extLst>
          </p:cNvPr>
          <p:cNvSpPr>
            <a:spLocks noGrp="1"/>
          </p:cNvSpPr>
          <p:nvPr>
            <p:ph type="ftr" sz="quarter" idx="3"/>
          </p:nvPr>
        </p:nvSpPr>
        <p:spPr/>
        <p:txBody>
          <a:bodyPr/>
          <a:lstStyle/>
          <a:p>
            <a:pPr>
              <a:defRPr/>
            </a:pPr>
            <a:r>
              <a:rPr lang="en-US"/>
              <a:t>Modèle global PowerPoint</a:t>
            </a:r>
            <a:endParaRPr lang="en-US" dirty="0"/>
          </a:p>
        </p:txBody>
      </p:sp>
      <p:sp>
        <p:nvSpPr>
          <p:cNvPr id="4" name="Espace réservé de la date 3">
            <a:extLst>
              <a:ext uri="{FF2B5EF4-FFF2-40B4-BE49-F238E27FC236}">
                <a16:creationId xmlns:a16="http://schemas.microsoft.com/office/drawing/2014/main" id="{1D903C2A-6C28-34D1-C9F3-8D232B816A6F}"/>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pic>
        <p:nvPicPr>
          <p:cNvPr id="6" name="Image 5">
            <a:extLst>
              <a:ext uri="{FF2B5EF4-FFF2-40B4-BE49-F238E27FC236}">
                <a16:creationId xmlns:a16="http://schemas.microsoft.com/office/drawing/2014/main" id="{12EE8771-A2E1-B9E0-612E-721E943EF42C}"/>
              </a:ext>
            </a:extLst>
          </p:cNvPr>
          <p:cNvPicPr>
            <a:picLocks noChangeAspect="1"/>
          </p:cNvPicPr>
          <p:nvPr/>
        </p:nvPicPr>
        <p:blipFill>
          <a:blip r:embed="rId2"/>
          <a:stretch>
            <a:fillRect/>
          </a:stretch>
        </p:blipFill>
        <p:spPr>
          <a:xfrm>
            <a:off x="1217929" y="1741338"/>
            <a:ext cx="5560376" cy="4775830"/>
          </a:xfrm>
          <a:prstGeom prst="rect">
            <a:avLst/>
          </a:prstGeom>
        </p:spPr>
      </p:pic>
      <p:pic>
        <p:nvPicPr>
          <p:cNvPr id="8" name="Image 7">
            <a:extLst>
              <a:ext uri="{FF2B5EF4-FFF2-40B4-BE49-F238E27FC236}">
                <a16:creationId xmlns:a16="http://schemas.microsoft.com/office/drawing/2014/main" id="{4ED714D0-85BA-D8B3-9149-8CFCBD279CB2}"/>
              </a:ext>
            </a:extLst>
          </p:cNvPr>
          <p:cNvPicPr>
            <a:picLocks noChangeAspect="1"/>
          </p:cNvPicPr>
          <p:nvPr/>
        </p:nvPicPr>
        <p:blipFill>
          <a:blip r:embed="rId3"/>
          <a:stretch>
            <a:fillRect/>
          </a:stretch>
        </p:blipFill>
        <p:spPr>
          <a:xfrm>
            <a:off x="7656640" y="1741337"/>
            <a:ext cx="3924848" cy="2934109"/>
          </a:xfrm>
          <a:prstGeom prst="rect">
            <a:avLst/>
          </a:prstGeom>
        </p:spPr>
      </p:pic>
    </p:spTree>
    <p:extLst>
      <p:ext uri="{BB962C8B-B14F-4D97-AF65-F5344CB8AC3E}">
        <p14:creationId xmlns:p14="http://schemas.microsoft.com/office/powerpoint/2010/main" val="2791022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B9E4D8-A18A-B572-D4AB-D5BC3E5A9A72}"/>
              </a:ext>
            </a:extLst>
          </p:cNvPr>
          <p:cNvSpPr>
            <a:spLocks noGrp="1"/>
          </p:cNvSpPr>
          <p:nvPr>
            <p:ph type="title"/>
          </p:nvPr>
        </p:nvSpPr>
        <p:spPr>
          <a:xfrm>
            <a:off x="1857126" y="333395"/>
            <a:ext cx="8477747" cy="745212"/>
          </a:xfrm>
        </p:spPr>
        <p:txBody>
          <a:bodyPr/>
          <a:lstStyle/>
          <a:p>
            <a:r>
              <a:rPr lang="fr-FR" dirty="0"/>
              <a:t>Héritage</a:t>
            </a:r>
          </a:p>
        </p:txBody>
      </p:sp>
      <p:sp>
        <p:nvSpPr>
          <p:cNvPr id="3" name="Espace réservé du pied de page 2">
            <a:extLst>
              <a:ext uri="{FF2B5EF4-FFF2-40B4-BE49-F238E27FC236}">
                <a16:creationId xmlns:a16="http://schemas.microsoft.com/office/drawing/2014/main" id="{A688993D-10CA-9FF8-F683-E46E332B89F6}"/>
              </a:ext>
            </a:extLst>
          </p:cNvPr>
          <p:cNvSpPr>
            <a:spLocks noGrp="1"/>
          </p:cNvSpPr>
          <p:nvPr>
            <p:ph type="ftr" sz="quarter" idx="3"/>
          </p:nvPr>
        </p:nvSpPr>
        <p:spPr/>
        <p:txBody>
          <a:bodyPr/>
          <a:lstStyle/>
          <a:p>
            <a:pPr>
              <a:defRPr/>
            </a:pPr>
            <a:r>
              <a:rPr lang="en-US"/>
              <a:t>Modèle global PowerPoint</a:t>
            </a:r>
            <a:endParaRPr lang="en-US" dirty="0"/>
          </a:p>
        </p:txBody>
      </p:sp>
      <p:sp>
        <p:nvSpPr>
          <p:cNvPr id="4" name="Espace réservé de la date 3">
            <a:extLst>
              <a:ext uri="{FF2B5EF4-FFF2-40B4-BE49-F238E27FC236}">
                <a16:creationId xmlns:a16="http://schemas.microsoft.com/office/drawing/2014/main" id="{80CB2E12-7F19-A883-C534-FEA12C8BB57D}"/>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pic>
        <p:nvPicPr>
          <p:cNvPr id="8" name="Image 7">
            <a:extLst>
              <a:ext uri="{FF2B5EF4-FFF2-40B4-BE49-F238E27FC236}">
                <a16:creationId xmlns:a16="http://schemas.microsoft.com/office/drawing/2014/main" id="{9CA90E85-B4BF-D785-46CC-A0F02A13E7FD}"/>
              </a:ext>
            </a:extLst>
          </p:cNvPr>
          <p:cNvPicPr>
            <a:picLocks noChangeAspect="1"/>
          </p:cNvPicPr>
          <p:nvPr/>
        </p:nvPicPr>
        <p:blipFill>
          <a:blip r:embed="rId2"/>
          <a:stretch>
            <a:fillRect/>
          </a:stretch>
        </p:blipFill>
        <p:spPr>
          <a:xfrm>
            <a:off x="6932559" y="1205765"/>
            <a:ext cx="4902431" cy="2672754"/>
          </a:xfrm>
          <a:prstGeom prst="rect">
            <a:avLst/>
          </a:prstGeom>
        </p:spPr>
      </p:pic>
      <p:pic>
        <p:nvPicPr>
          <p:cNvPr id="10" name="Image 9">
            <a:extLst>
              <a:ext uri="{FF2B5EF4-FFF2-40B4-BE49-F238E27FC236}">
                <a16:creationId xmlns:a16="http://schemas.microsoft.com/office/drawing/2014/main" id="{180D83D0-758F-F618-0F82-44914ECAB0C8}"/>
              </a:ext>
            </a:extLst>
          </p:cNvPr>
          <p:cNvPicPr>
            <a:picLocks noChangeAspect="1"/>
          </p:cNvPicPr>
          <p:nvPr/>
        </p:nvPicPr>
        <p:blipFill>
          <a:blip r:embed="rId3"/>
          <a:stretch>
            <a:fillRect/>
          </a:stretch>
        </p:blipFill>
        <p:spPr>
          <a:xfrm>
            <a:off x="6932560" y="3972121"/>
            <a:ext cx="4902431" cy="2852323"/>
          </a:xfrm>
          <a:prstGeom prst="rect">
            <a:avLst/>
          </a:prstGeom>
        </p:spPr>
      </p:pic>
      <p:pic>
        <p:nvPicPr>
          <p:cNvPr id="12" name="Image 11">
            <a:extLst>
              <a:ext uri="{FF2B5EF4-FFF2-40B4-BE49-F238E27FC236}">
                <a16:creationId xmlns:a16="http://schemas.microsoft.com/office/drawing/2014/main" id="{41753426-BABA-8DA5-09F9-E6CB9CCF3CB8}"/>
              </a:ext>
            </a:extLst>
          </p:cNvPr>
          <p:cNvPicPr>
            <a:picLocks noChangeAspect="1"/>
          </p:cNvPicPr>
          <p:nvPr/>
        </p:nvPicPr>
        <p:blipFill>
          <a:blip r:embed="rId4"/>
          <a:stretch>
            <a:fillRect/>
          </a:stretch>
        </p:blipFill>
        <p:spPr>
          <a:xfrm>
            <a:off x="1073041" y="1205765"/>
            <a:ext cx="5576666" cy="4247079"/>
          </a:xfrm>
          <a:prstGeom prst="rect">
            <a:avLst/>
          </a:prstGeom>
        </p:spPr>
      </p:pic>
    </p:spTree>
    <p:extLst>
      <p:ext uri="{BB962C8B-B14F-4D97-AF65-F5344CB8AC3E}">
        <p14:creationId xmlns:p14="http://schemas.microsoft.com/office/powerpoint/2010/main" val="3131362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2260A5-4839-8580-16B3-BF7685E3259F}"/>
              </a:ext>
            </a:extLst>
          </p:cNvPr>
          <p:cNvSpPr>
            <a:spLocks noGrp="1"/>
          </p:cNvSpPr>
          <p:nvPr>
            <p:ph type="title"/>
          </p:nvPr>
        </p:nvSpPr>
        <p:spPr>
          <a:xfrm>
            <a:off x="1818657" y="2004663"/>
            <a:ext cx="3712131" cy="1733770"/>
          </a:xfrm>
        </p:spPr>
        <p:txBody>
          <a:bodyPr>
            <a:normAutofit/>
          </a:bodyPr>
          <a:lstStyle/>
          <a:p>
            <a:r>
              <a:rPr lang="fr-FR" dirty="0"/>
              <a:t>Back-end</a:t>
            </a:r>
          </a:p>
        </p:txBody>
      </p:sp>
      <p:sp>
        <p:nvSpPr>
          <p:cNvPr id="3" name="Espace réservé du texte 2">
            <a:extLst>
              <a:ext uri="{FF2B5EF4-FFF2-40B4-BE49-F238E27FC236}">
                <a16:creationId xmlns:a16="http://schemas.microsoft.com/office/drawing/2014/main" id="{D7769F10-2CF5-3F98-0332-555C5C8941AC}"/>
              </a:ext>
            </a:extLst>
          </p:cNvPr>
          <p:cNvSpPr>
            <a:spLocks noGrp="1"/>
          </p:cNvSpPr>
          <p:nvPr>
            <p:ph type="body" sz="quarter" idx="10"/>
          </p:nvPr>
        </p:nvSpPr>
        <p:spPr>
          <a:xfrm>
            <a:off x="1818657" y="3505009"/>
            <a:ext cx="3526766" cy="1234770"/>
          </a:xfrm>
        </p:spPr>
        <p:txBody>
          <a:bodyPr/>
          <a:lstStyle/>
          <a:p>
            <a:r>
              <a:rPr lang="fr-FR" dirty="0"/>
              <a:t>Spring Boot</a:t>
            </a:r>
          </a:p>
        </p:txBody>
      </p:sp>
      <p:sp>
        <p:nvSpPr>
          <p:cNvPr id="4" name="Espace réservé du pied de page 3">
            <a:extLst>
              <a:ext uri="{FF2B5EF4-FFF2-40B4-BE49-F238E27FC236}">
                <a16:creationId xmlns:a16="http://schemas.microsoft.com/office/drawing/2014/main" id="{BFE169F3-F558-3EED-3706-D0F8A52E9B18}"/>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AE66B3F2-3F63-CA31-3E9D-5A5D2001C2FF}"/>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pic>
        <p:nvPicPr>
          <p:cNvPr id="8" name="Espace réservé pour une image  7">
            <a:extLst>
              <a:ext uri="{FF2B5EF4-FFF2-40B4-BE49-F238E27FC236}">
                <a16:creationId xmlns:a16="http://schemas.microsoft.com/office/drawing/2014/main" id="{E02FB787-72BC-D889-C9B2-CCA07598D73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368122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FC134A-3F19-4095-91C8-FDB61FCAE22B}"/>
              </a:ext>
            </a:extLst>
          </p:cNvPr>
          <p:cNvSpPr>
            <a:spLocks noGrp="1"/>
          </p:cNvSpPr>
          <p:nvPr>
            <p:ph type="title"/>
          </p:nvPr>
        </p:nvSpPr>
        <p:spPr/>
        <p:txBody>
          <a:bodyPr/>
          <a:lstStyle/>
          <a:p>
            <a:r>
              <a:rPr lang="fr-FR" dirty="0"/>
              <a:t>Sommaire de la présentation</a:t>
            </a:r>
          </a:p>
        </p:txBody>
      </p:sp>
      <p:cxnSp>
        <p:nvCxnSpPr>
          <p:cNvPr id="33" name="Straight Connector 20">
            <a:extLst>
              <a:ext uri="{FF2B5EF4-FFF2-40B4-BE49-F238E27FC236}">
                <a16:creationId xmlns:a16="http://schemas.microsoft.com/office/drawing/2014/main" id="{299A4895-18AF-4D14-8149-3BC95987E17D}"/>
              </a:ext>
            </a:extLst>
          </p:cNvPr>
          <p:cNvCxnSpPr>
            <a:cxnSpLocks/>
          </p:cNvCxnSpPr>
          <p:nvPr/>
        </p:nvCxnSpPr>
        <p:spPr>
          <a:xfrm rot="5400000">
            <a:off x="1987382" y="494784"/>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6" name="Espace réservé du texte 11">
            <a:extLst>
              <a:ext uri="{FF2B5EF4-FFF2-40B4-BE49-F238E27FC236}">
                <a16:creationId xmlns:a16="http://schemas.microsoft.com/office/drawing/2014/main" id="{39B32527-E389-4E35-B66D-0E5DC9DD8CC3}"/>
              </a:ext>
            </a:extLst>
          </p:cNvPr>
          <p:cNvSpPr txBox="1">
            <a:spLocks/>
          </p:cNvSpPr>
          <p:nvPr/>
        </p:nvSpPr>
        <p:spPr>
          <a:xfrm>
            <a:off x="1350263" y="1131900"/>
            <a:ext cx="5105400" cy="5411511"/>
          </a:xfrm>
          <a:prstGeom prst="rect">
            <a:avLst/>
          </a:prstGeom>
        </p:spPr>
        <p:txBody>
          <a:bodyPr vert="horz" lIns="0" tIns="45720" rIns="0" bIns="45720" rtlCol="0">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210000"/>
              </a:lnSpc>
              <a:buFont typeface="+mj-lt"/>
              <a:buAutoNum type="arabicPeriod"/>
            </a:pPr>
            <a:r>
              <a:rPr lang="fr-FR" sz="1600" dirty="0"/>
              <a:t>Présentation du Mipih</a:t>
            </a:r>
          </a:p>
          <a:p>
            <a:pPr marL="342900" indent="-342900">
              <a:lnSpc>
                <a:spcPct val="210000"/>
              </a:lnSpc>
              <a:buFont typeface="+mj-lt"/>
              <a:buAutoNum type="arabicPeriod"/>
            </a:pPr>
            <a:r>
              <a:rPr lang="fr-FR" sz="1600" dirty="0"/>
              <a:t>Présentation du service</a:t>
            </a:r>
          </a:p>
          <a:p>
            <a:pPr marL="342900" indent="-342900">
              <a:lnSpc>
                <a:spcPct val="210000"/>
              </a:lnSpc>
              <a:buFont typeface="+mj-lt"/>
              <a:buAutoNum type="arabicPeriod"/>
            </a:pPr>
            <a:r>
              <a:rPr lang="fr-FR" sz="1600" dirty="0"/>
              <a:t>Gestion de projet</a:t>
            </a:r>
          </a:p>
          <a:p>
            <a:pPr marL="342900" indent="-342900">
              <a:lnSpc>
                <a:spcPct val="210000"/>
              </a:lnSpc>
              <a:buFont typeface="+mj-lt"/>
              <a:buAutoNum type="arabicPeriod"/>
            </a:pPr>
            <a:r>
              <a:rPr lang="fr-FR" sz="1600" dirty="0"/>
              <a:t>Analyse des besoins</a:t>
            </a:r>
          </a:p>
          <a:p>
            <a:pPr marL="342900" indent="-342900">
              <a:lnSpc>
                <a:spcPct val="210000"/>
              </a:lnSpc>
              <a:buFont typeface="+mj-lt"/>
              <a:buAutoNum type="arabicPeriod"/>
            </a:pPr>
            <a:r>
              <a:rPr lang="fr-FR" sz="1600" dirty="0"/>
              <a:t>Conception et codage</a:t>
            </a:r>
          </a:p>
          <a:p>
            <a:pPr marL="342900" indent="-342900">
              <a:lnSpc>
                <a:spcPct val="210000"/>
              </a:lnSpc>
              <a:buFont typeface="+mj-lt"/>
              <a:buAutoNum type="arabicPeriod"/>
            </a:pPr>
            <a:r>
              <a:rPr lang="fr-FR" sz="1600" dirty="0"/>
              <a:t>Présentation de l’application</a:t>
            </a:r>
          </a:p>
          <a:p>
            <a:pPr marL="342900" indent="-342900">
              <a:lnSpc>
                <a:spcPct val="210000"/>
              </a:lnSpc>
              <a:buFont typeface="+mj-lt"/>
              <a:buAutoNum type="arabicPeriod"/>
            </a:pPr>
            <a:r>
              <a:rPr lang="fr-FR" sz="1600" dirty="0"/>
              <a:t>Le jeu d’essai</a:t>
            </a:r>
          </a:p>
          <a:p>
            <a:pPr marL="342900" indent="-342900">
              <a:lnSpc>
                <a:spcPct val="210000"/>
              </a:lnSpc>
              <a:buFont typeface="+mj-lt"/>
              <a:buAutoNum type="arabicPeriod"/>
            </a:pPr>
            <a:r>
              <a:rPr lang="fr-FR" sz="1600" dirty="0"/>
              <a:t>Présentation de recherche sur un site anglophone</a:t>
            </a:r>
          </a:p>
          <a:p>
            <a:pPr marL="342900" indent="-342900">
              <a:lnSpc>
                <a:spcPct val="210000"/>
              </a:lnSpc>
              <a:buFont typeface="+mj-lt"/>
              <a:buAutoNum type="arabicPeriod"/>
            </a:pPr>
            <a:r>
              <a:rPr lang="fr-FR" sz="1600" dirty="0"/>
              <a:t>Synthèse &amp; Conclusion</a:t>
            </a:r>
          </a:p>
          <a:p>
            <a:endParaRPr lang="fr-FR" sz="1600" dirty="0"/>
          </a:p>
        </p:txBody>
      </p:sp>
      <p:pic>
        <p:nvPicPr>
          <p:cNvPr id="37" name="Espace réservé pour une image  8">
            <a:extLst>
              <a:ext uri="{FF2B5EF4-FFF2-40B4-BE49-F238E27FC236}">
                <a16:creationId xmlns:a16="http://schemas.microsoft.com/office/drawing/2014/main" id="{364033D2-09FA-4F0F-93A5-FF8E3FC68CE2}"/>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86600" y="0"/>
            <a:ext cx="5105400" cy="6858000"/>
          </a:xfrm>
          <a:prstGeom prst="rect">
            <a:avLst/>
          </a:prstGeom>
          <a:noFill/>
          <a:ln w="9525">
            <a:noFill/>
            <a:miter lim="800000"/>
            <a:headEnd/>
            <a:tailEnd/>
          </a:ln>
          <a:effectLst/>
        </p:spPr>
      </p:pic>
    </p:spTree>
    <p:extLst>
      <p:ext uri="{BB962C8B-B14F-4D97-AF65-F5344CB8AC3E}">
        <p14:creationId xmlns:p14="http://schemas.microsoft.com/office/powerpoint/2010/main" val="1925914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FC8F16D-F374-ADF7-8F07-DBEFB2AF4AA3}"/>
              </a:ext>
            </a:extLst>
          </p:cNvPr>
          <p:cNvSpPr>
            <a:spLocks noGrp="1"/>
          </p:cNvSpPr>
          <p:nvPr>
            <p:ph type="title"/>
          </p:nvPr>
        </p:nvSpPr>
        <p:spPr/>
        <p:txBody>
          <a:bodyPr/>
          <a:lstStyle/>
          <a:p>
            <a:r>
              <a:rPr lang="fr-FR" dirty="0"/>
              <a:t>Spring Boot</a:t>
            </a:r>
          </a:p>
        </p:txBody>
      </p:sp>
      <p:sp>
        <p:nvSpPr>
          <p:cNvPr id="9" name="Espace réservé du texte 8">
            <a:extLst>
              <a:ext uri="{FF2B5EF4-FFF2-40B4-BE49-F238E27FC236}">
                <a16:creationId xmlns:a16="http://schemas.microsoft.com/office/drawing/2014/main" id="{80511CF5-4C57-205A-1FE5-CC0E04596317}"/>
              </a:ext>
            </a:extLst>
          </p:cNvPr>
          <p:cNvSpPr>
            <a:spLocks noGrp="1"/>
          </p:cNvSpPr>
          <p:nvPr>
            <p:ph type="body" sz="quarter" idx="13"/>
          </p:nvPr>
        </p:nvSpPr>
        <p:spPr/>
        <p:txBody>
          <a:bodyPr/>
          <a:lstStyle/>
          <a:p>
            <a:pPr marL="285750" indent="-285750">
              <a:buFont typeface="Arial" panose="020B0604020202020204" pitchFamily="34" charset="0"/>
              <a:buChar char="•"/>
            </a:pPr>
            <a:r>
              <a:rPr lang="fr-FR" dirty="0"/>
              <a:t>Java 17</a:t>
            </a:r>
          </a:p>
          <a:p>
            <a:pPr marL="285750" indent="-285750">
              <a:buFont typeface="Arial" panose="020B0604020202020204" pitchFamily="34" charset="0"/>
              <a:buChar char="•"/>
            </a:pPr>
            <a:r>
              <a:rPr lang="fr-FR" dirty="0" err="1"/>
              <a:t>War</a:t>
            </a:r>
            <a:r>
              <a:rPr lang="fr-FR" dirty="0"/>
              <a:t> packaging (Web Application Archive)</a:t>
            </a:r>
          </a:p>
          <a:p>
            <a:pPr marL="285750" indent="-285750">
              <a:buFont typeface="Arial" panose="020B0604020202020204" pitchFamily="34" charset="0"/>
              <a:buChar char="•"/>
            </a:pPr>
            <a:r>
              <a:rPr lang="fr-FR" dirty="0"/>
              <a:t>Maven</a:t>
            </a:r>
          </a:p>
          <a:p>
            <a:pPr marL="285750" indent="-285750">
              <a:buFont typeface="Arial" panose="020B0604020202020204" pitchFamily="34" charset="0"/>
              <a:buChar char="•"/>
            </a:pPr>
            <a:r>
              <a:rPr lang="fr-FR" dirty="0"/>
              <a:t>Dépendances:</a:t>
            </a:r>
          </a:p>
          <a:p>
            <a:pPr marL="971550" lvl="1" indent="-285750"/>
            <a:r>
              <a:rPr lang="fr-FR" sz="1200" dirty="0"/>
              <a:t>Lombok</a:t>
            </a:r>
          </a:p>
          <a:p>
            <a:pPr marL="971550" lvl="1" indent="-285750"/>
            <a:r>
              <a:rPr lang="fr-FR" sz="1200" dirty="0"/>
              <a:t>Spring Web</a:t>
            </a:r>
          </a:p>
          <a:p>
            <a:pPr marL="971550" lvl="1" indent="-285750"/>
            <a:r>
              <a:rPr lang="fr-FR" sz="1200" dirty="0"/>
              <a:t>Spring Security</a:t>
            </a:r>
          </a:p>
          <a:p>
            <a:pPr marL="971550" lvl="1" indent="-285750"/>
            <a:r>
              <a:rPr lang="fr-FR" sz="1200" dirty="0"/>
              <a:t>Spring Data JPA</a:t>
            </a:r>
          </a:p>
          <a:p>
            <a:pPr marL="971550" lvl="1" indent="-285750"/>
            <a:r>
              <a:rPr lang="fr-FR" sz="1200" dirty="0"/>
              <a:t>PostgreSQL Driver</a:t>
            </a:r>
          </a:p>
          <a:p>
            <a:pPr marL="971550" lvl="1" indent="-285750"/>
            <a:r>
              <a:rPr lang="fr-FR" sz="1200" dirty="0"/>
              <a:t>JWT-java</a:t>
            </a:r>
          </a:p>
        </p:txBody>
      </p:sp>
      <p:sp>
        <p:nvSpPr>
          <p:cNvPr id="4" name="Espace réservé du pied de page 3">
            <a:extLst>
              <a:ext uri="{FF2B5EF4-FFF2-40B4-BE49-F238E27FC236}">
                <a16:creationId xmlns:a16="http://schemas.microsoft.com/office/drawing/2014/main" id="{A6C2D368-B281-65FD-C129-AC3458BCA18A}"/>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87507CDE-9C9E-A1A2-F1C4-4EC9579C57C3}"/>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sp>
        <p:nvSpPr>
          <p:cNvPr id="12" name="Espace réservé pour une image  11">
            <a:extLst>
              <a:ext uri="{FF2B5EF4-FFF2-40B4-BE49-F238E27FC236}">
                <a16:creationId xmlns:a16="http://schemas.microsoft.com/office/drawing/2014/main" id="{CE63CAAB-49EA-0F64-3B73-9F3EC4A054D5}"/>
              </a:ext>
            </a:extLst>
          </p:cNvPr>
          <p:cNvSpPr>
            <a:spLocks noGrp="1"/>
          </p:cNvSpPr>
          <p:nvPr>
            <p:ph type="pic" sz="quarter" idx="11"/>
          </p:nvPr>
        </p:nvSpPr>
        <p:spPr/>
        <p:txBody>
          <a:bodyPr/>
          <a:lstStyle/>
          <a:p>
            <a:endParaRPr lang="fr-FR"/>
          </a:p>
        </p:txBody>
      </p:sp>
      <p:pic>
        <p:nvPicPr>
          <p:cNvPr id="15" name="Image 14">
            <a:extLst>
              <a:ext uri="{FF2B5EF4-FFF2-40B4-BE49-F238E27FC236}">
                <a16:creationId xmlns:a16="http://schemas.microsoft.com/office/drawing/2014/main" id="{B74BAD96-1429-049F-D5AF-B557F4C2D583}"/>
              </a:ext>
            </a:extLst>
          </p:cNvPr>
          <p:cNvPicPr>
            <a:picLocks noChangeAspect="1"/>
          </p:cNvPicPr>
          <p:nvPr/>
        </p:nvPicPr>
        <p:blipFill>
          <a:blip r:embed="rId2"/>
          <a:stretch>
            <a:fillRect/>
          </a:stretch>
        </p:blipFill>
        <p:spPr>
          <a:xfrm>
            <a:off x="7732554" y="125835"/>
            <a:ext cx="3960124" cy="3716323"/>
          </a:xfrm>
          <a:prstGeom prst="rect">
            <a:avLst/>
          </a:prstGeom>
        </p:spPr>
      </p:pic>
      <p:pic>
        <p:nvPicPr>
          <p:cNvPr id="17" name="Image 16">
            <a:extLst>
              <a:ext uri="{FF2B5EF4-FFF2-40B4-BE49-F238E27FC236}">
                <a16:creationId xmlns:a16="http://schemas.microsoft.com/office/drawing/2014/main" id="{7809079F-85C1-24FF-EC40-9463C4097334}"/>
              </a:ext>
            </a:extLst>
          </p:cNvPr>
          <p:cNvPicPr>
            <a:picLocks noChangeAspect="1"/>
          </p:cNvPicPr>
          <p:nvPr/>
        </p:nvPicPr>
        <p:blipFill>
          <a:blip r:embed="rId3"/>
          <a:stretch>
            <a:fillRect/>
          </a:stretch>
        </p:blipFill>
        <p:spPr>
          <a:xfrm>
            <a:off x="7732552" y="3842158"/>
            <a:ext cx="3960124" cy="2899135"/>
          </a:xfrm>
          <a:prstGeom prst="rect">
            <a:avLst/>
          </a:prstGeom>
        </p:spPr>
      </p:pic>
    </p:spTree>
    <p:extLst>
      <p:ext uri="{BB962C8B-B14F-4D97-AF65-F5344CB8AC3E}">
        <p14:creationId xmlns:p14="http://schemas.microsoft.com/office/powerpoint/2010/main" val="59962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C911E1-0C86-7FA8-A12D-3A1C1F8453D5}"/>
              </a:ext>
            </a:extLst>
          </p:cNvPr>
          <p:cNvSpPr>
            <a:spLocks noGrp="1"/>
          </p:cNvSpPr>
          <p:nvPr>
            <p:ph type="title"/>
          </p:nvPr>
        </p:nvSpPr>
        <p:spPr/>
        <p:txBody>
          <a:bodyPr/>
          <a:lstStyle/>
          <a:p>
            <a:r>
              <a:rPr lang="fr-FR" dirty="0"/>
              <a:t>Modèle – Vue – </a:t>
            </a:r>
            <a:r>
              <a:rPr lang="fr-FR" dirty="0" err="1"/>
              <a:t>Controlleur</a:t>
            </a:r>
            <a:r>
              <a:rPr lang="fr-FR" dirty="0"/>
              <a:t> </a:t>
            </a:r>
          </a:p>
        </p:txBody>
      </p:sp>
      <p:sp>
        <p:nvSpPr>
          <p:cNvPr id="5" name="Espace réservé du pied de page 4">
            <a:extLst>
              <a:ext uri="{FF2B5EF4-FFF2-40B4-BE49-F238E27FC236}">
                <a16:creationId xmlns:a16="http://schemas.microsoft.com/office/drawing/2014/main" id="{09FB2BF7-154C-46A8-081D-4BE8E23197F2}"/>
              </a:ext>
            </a:extLst>
          </p:cNvPr>
          <p:cNvSpPr>
            <a:spLocks noGrp="1"/>
          </p:cNvSpPr>
          <p:nvPr>
            <p:ph type="ftr" sz="quarter" idx="3"/>
          </p:nvPr>
        </p:nvSpPr>
        <p:spPr/>
        <p:txBody>
          <a:bodyPr/>
          <a:lstStyle/>
          <a:p>
            <a:pPr>
              <a:defRPr/>
            </a:pPr>
            <a:r>
              <a:rPr lang="en-US"/>
              <a:t>Modèle global PowerPoint</a:t>
            </a:r>
            <a:endParaRPr lang="en-US" dirty="0"/>
          </a:p>
        </p:txBody>
      </p:sp>
      <p:sp>
        <p:nvSpPr>
          <p:cNvPr id="6" name="Espace réservé de la date 5">
            <a:extLst>
              <a:ext uri="{FF2B5EF4-FFF2-40B4-BE49-F238E27FC236}">
                <a16:creationId xmlns:a16="http://schemas.microsoft.com/office/drawing/2014/main" id="{6F8064A7-EE20-37BA-F1E7-2F70A2639749}"/>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sp>
        <p:nvSpPr>
          <p:cNvPr id="8" name="Espace réservé du contenu 7">
            <a:extLst>
              <a:ext uri="{FF2B5EF4-FFF2-40B4-BE49-F238E27FC236}">
                <a16:creationId xmlns:a16="http://schemas.microsoft.com/office/drawing/2014/main" id="{40C77B92-FBF1-7E53-6E51-5ABD7715627B}"/>
              </a:ext>
            </a:extLst>
          </p:cNvPr>
          <p:cNvSpPr>
            <a:spLocks noGrp="1"/>
          </p:cNvSpPr>
          <p:nvPr>
            <p:ph idx="1"/>
          </p:nvPr>
        </p:nvSpPr>
        <p:spPr/>
        <p:txBody>
          <a:bodyPr/>
          <a:lstStyle/>
          <a:p>
            <a:pPr indent="0" algn="just">
              <a:lnSpc>
                <a:spcPct val="115000"/>
              </a:lnSpc>
              <a:buNone/>
            </a:pPr>
            <a:r>
              <a:rPr lang="fr-FR" sz="1800" b="1" dirty="0">
                <a:solidFill>
                  <a:srgbClr val="374151"/>
                </a:solidFill>
                <a:effectLst/>
                <a:latin typeface="Calibri" panose="020F0502020204030204" pitchFamily="34" charset="0"/>
                <a:ea typeface="Tahoma" panose="020B0604030504040204" pitchFamily="34" charset="0"/>
                <a:cs typeface="Calibri" panose="020F0502020204030204" pitchFamily="34" charset="0"/>
              </a:rPr>
              <a:t>Modèle</a:t>
            </a:r>
            <a:r>
              <a:rPr lang="fr-FR" sz="1800" dirty="0">
                <a:solidFill>
                  <a:srgbClr val="374151"/>
                </a:solidFill>
                <a:effectLst/>
                <a:latin typeface="Calibri" panose="020F0502020204030204" pitchFamily="34" charset="0"/>
                <a:ea typeface="Tahoma" panose="020B0604030504040204" pitchFamily="34" charset="0"/>
                <a:cs typeface="Calibri" panose="020F0502020204030204" pitchFamily="34" charset="0"/>
              </a:rPr>
              <a:t> : Gère la logique métier, l'accès et la manipulation des données.</a:t>
            </a:r>
          </a:p>
          <a:p>
            <a:pPr indent="0" algn="just">
              <a:lnSpc>
                <a:spcPct val="115000"/>
              </a:lnSpc>
              <a:buNone/>
            </a:pPr>
            <a:r>
              <a:rPr lang="fr-FR" sz="1800" b="1" dirty="0">
                <a:solidFill>
                  <a:srgbClr val="374151"/>
                </a:solidFill>
                <a:effectLst/>
                <a:latin typeface="Calibri" panose="020F0502020204030204" pitchFamily="34" charset="0"/>
                <a:ea typeface="Tahoma" panose="020B0604030504040204" pitchFamily="34" charset="0"/>
                <a:cs typeface="Calibri" panose="020F0502020204030204" pitchFamily="34" charset="0"/>
              </a:rPr>
              <a:t>Vue</a:t>
            </a:r>
            <a:r>
              <a:rPr lang="fr-FR" sz="1800" dirty="0">
                <a:solidFill>
                  <a:srgbClr val="374151"/>
                </a:solidFill>
                <a:effectLst/>
                <a:latin typeface="Calibri" panose="020F0502020204030204" pitchFamily="34" charset="0"/>
                <a:ea typeface="Tahoma" panose="020B0604030504040204" pitchFamily="34" charset="0"/>
                <a:cs typeface="Calibri" panose="020F0502020204030204" pitchFamily="34" charset="0"/>
              </a:rPr>
              <a:t> : Présente les données à l'utilisateur sous une forme appropriée.</a:t>
            </a:r>
          </a:p>
          <a:p>
            <a:pPr indent="0" algn="just">
              <a:lnSpc>
                <a:spcPct val="115000"/>
              </a:lnSpc>
              <a:buNone/>
            </a:pPr>
            <a:r>
              <a:rPr lang="fr-FR" sz="1800" b="1" dirty="0">
                <a:solidFill>
                  <a:srgbClr val="374151"/>
                </a:solidFill>
                <a:effectLst/>
                <a:latin typeface="Calibri" panose="020F0502020204030204" pitchFamily="34" charset="0"/>
                <a:ea typeface="Tahoma" panose="020B0604030504040204" pitchFamily="34" charset="0"/>
                <a:cs typeface="Calibri" panose="020F0502020204030204" pitchFamily="34" charset="0"/>
              </a:rPr>
              <a:t>Contrôleur</a:t>
            </a:r>
            <a:r>
              <a:rPr lang="fr-FR" sz="1800" dirty="0">
                <a:solidFill>
                  <a:srgbClr val="374151"/>
                </a:solidFill>
                <a:effectLst/>
                <a:latin typeface="Calibri" panose="020F0502020204030204" pitchFamily="34" charset="0"/>
                <a:ea typeface="Tahoma" panose="020B0604030504040204" pitchFamily="34" charset="0"/>
                <a:cs typeface="Calibri" panose="020F0502020204030204" pitchFamily="34" charset="0"/>
              </a:rPr>
              <a:t> : Interagit à la fois avec le modèle et la vue, recevant les entrées de l'utilisateur et effectuant les appels correspondants au modèle.</a:t>
            </a:r>
          </a:p>
          <a:p>
            <a:endParaRPr lang="fr-FR" dirty="0"/>
          </a:p>
        </p:txBody>
      </p:sp>
      <p:sp>
        <p:nvSpPr>
          <p:cNvPr id="9" name="Espace réservé du texte 8">
            <a:extLst>
              <a:ext uri="{FF2B5EF4-FFF2-40B4-BE49-F238E27FC236}">
                <a16:creationId xmlns:a16="http://schemas.microsoft.com/office/drawing/2014/main" id="{A62B4377-8C82-5104-649E-175EA9FEDB09}"/>
              </a:ext>
            </a:extLst>
          </p:cNvPr>
          <p:cNvSpPr>
            <a:spLocks noGrp="1"/>
          </p:cNvSpPr>
          <p:nvPr>
            <p:ph type="body" sz="quarter" idx="10"/>
          </p:nvPr>
        </p:nvSpPr>
        <p:spPr/>
        <p:txBody>
          <a:bodyPr/>
          <a:lstStyle/>
          <a:p>
            <a:r>
              <a:rPr lang="fr-FR" dirty="0"/>
              <a:t>Spring Boot</a:t>
            </a:r>
          </a:p>
        </p:txBody>
      </p:sp>
      <p:pic>
        <p:nvPicPr>
          <p:cNvPr id="10" name="Image 9">
            <a:extLst>
              <a:ext uri="{FF2B5EF4-FFF2-40B4-BE49-F238E27FC236}">
                <a16:creationId xmlns:a16="http://schemas.microsoft.com/office/drawing/2014/main" id="{33048048-729A-644C-CBCD-C145A21F69B8}"/>
              </a:ext>
            </a:extLst>
          </p:cNvPr>
          <p:cNvPicPr>
            <a:picLocks noChangeAspect="1"/>
          </p:cNvPicPr>
          <p:nvPr/>
        </p:nvPicPr>
        <p:blipFill>
          <a:blip r:embed="rId2"/>
          <a:stretch>
            <a:fillRect/>
          </a:stretch>
        </p:blipFill>
        <p:spPr>
          <a:xfrm>
            <a:off x="5883654" y="2689327"/>
            <a:ext cx="3362794" cy="3467584"/>
          </a:xfrm>
          <a:prstGeom prst="rect">
            <a:avLst/>
          </a:prstGeom>
        </p:spPr>
      </p:pic>
    </p:spTree>
    <p:extLst>
      <p:ext uri="{BB962C8B-B14F-4D97-AF65-F5344CB8AC3E}">
        <p14:creationId xmlns:p14="http://schemas.microsoft.com/office/powerpoint/2010/main" val="183453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C911E1-0C86-7FA8-A12D-3A1C1F8453D5}"/>
              </a:ext>
            </a:extLst>
          </p:cNvPr>
          <p:cNvSpPr>
            <a:spLocks noGrp="1"/>
          </p:cNvSpPr>
          <p:nvPr>
            <p:ph type="title"/>
          </p:nvPr>
        </p:nvSpPr>
        <p:spPr/>
        <p:txBody>
          <a:bodyPr/>
          <a:lstStyle/>
          <a:p>
            <a:r>
              <a:rPr lang="fr-FR" dirty="0"/>
              <a:t>Développement des composants d’accès aux données</a:t>
            </a:r>
          </a:p>
        </p:txBody>
      </p:sp>
      <p:sp>
        <p:nvSpPr>
          <p:cNvPr id="5" name="Espace réservé du pied de page 4">
            <a:extLst>
              <a:ext uri="{FF2B5EF4-FFF2-40B4-BE49-F238E27FC236}">
                <a16:creationId xmlns:a16="http://schemas.microsoft.com/office/drawing/2014/main" id="{09FB2BF7-154C-46A8-081D-4BE8E23197F2}"/>
              </a:ext>
            </a:extLst>
          </p:cNvPr>
          <p:cNvSpPr>
            <a:spLocks noGrp="1"/>
          </p:cNvSpPr>
          <p:nvPr>
            <p:ph type="ftr" sz="quarter" idx="3"/>
          </p:nvPr>
        </p:nvSpPr>
        <p:spPr/>
        <p:txBody>
          <a:bodyPr/>
          <a:lstStyle/>
          <a:p>
            <a:pPr>
              <a:defRPr/>
            </a:pPr>
            <a:r>
              <a:rPr lang="en-US"/>
              <a:t>Modèle global PowerPoint</a:t>
            </a:r>
            <a:endParaRPr lang="en-US" dirty="0"/>
          </a:p>
        </p:txBody>
      </p:sp>
      <p:sp>
        <p:nvSpPr>
          <p:cNvPr id="6" name="Espace réservé de la date 5">
            <a:extLst>
              <a:ext uri="{FF2B5EF4-FFF2-40B4-BE49-F238E27FC236}">
                <a16:creationId xmlns:a16="http://schemas.microsoft.com/office/drawing/2014/main" id="{6F8064A7-EE20-37BA-F1E7-2F70A2639749}"/>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sp>
        <p:nvSpPr>
          <p:cNvPr id="8" name="Espace réservé du contenu 7">
            <a:extLst>
              <a:ext uri="{FF2B5EF4-FFF2-40B4-BE49-F238E27FC236}">
                <a16:creationId xmlns:a16="http://schemas.microsoft.com/office/drawing/2014/main" id="{40C77B92-FBF1-7E53-6E51-5ABD7715627B}"/>
              </a:ext>
            </a:extLst>
          </p:cNvPr>
          <p:cNvSpPr>
            <a:spLocks noGrp="1"/>
          </p:cNvSpPr>
          <p:nvPr>
            <p:ph idx="1"/>
          </p:nvPr>
        </p:nvSpPr>
        <p:spPr/>
        <p:txBody>
          <a:bodyPr/>
          <a:lstStyle/>
          <a:p>
            <a:r>
              <a:rPr lang="fr-FR" dirty="0"/>
              <a:t>Application.properties:</a:t>
            </a:r>
          </a:p>
          <a:p>
            <a:endParaRPr lang="fr-FR" dirty="0"/>
          </a:p>
          <a:p>
            <a:endParaRPr lang="fr-FR" dirty="0"/>
          </a:p>
          <a:p>
            <a:endParaRPr lang="fr-FR" dirty="0"/>
          </a:p>
          <a:p>
            <a:endParaRPr lang="fr-FR" dirty="0"/>
          </a:p>
          <a:p>
            <a:endParaRPr lang="fr-FR" dirty="0"/>
          </a:p>
          <a:p>
            <a:r>
              <a:rPr lang="fr-FR" dirty="0"/>
              <a:t>CORS Origins : </a:t>
            </a:r>
            <a:r>
              <a:rPr lang="fr-FR" dirty="0">
                <a:hlinkClick r:id="rId2">
                  <a:extLst>
                    <a:ext uri="{A12FA001-AC4F-418D-AE19-62706E023703}">
                      <ahyp:hlinkClr xmlns:ahyp="http://schemas.microsoft.com/office/drawing/2018/hyperlinkcolor" val="tx"/>
                    </a:ext>
                  </a:extLst>
                </a:hlinkClick>
              </a:rPr>
              <a:t>Cross-</a:t>
            </a:r>
            <a:r>
              <a:rPr lang="fr-FR" dirty="0" err="1">
                <a:hlinkClick r:id="rId2">
                  <a:extLst>
                    <a:ext uri="{A12FA001-AC4F-418D-AE19-62706E023703}">
                      <ahyp:hlinkClr xmlns:ahyp="http://schemas.microsoft.com/office/drawing/2018/hyperlinkcolor" val="tx"/>
                    </a:ext>
                  </a:extLst>
                </a:hlinkClick>
              </a:rPr>
              <a:t>origin</a:t>
            </a:r>
            <a:r>
              <a:rPr lang="fr-FR" dirty="0">
                <a:hlinkClick r:id="rId2">
                  <a:extLst>
                    <a:ext uri="{A12FA001-AC4F-418D-AE19-62706E023703}">
                      <ahyp:hlinkClr xmlns:ahyp="http://schemas.microsoft.com/office/drawing/2018/hyperlinkcolor" val="tx"/>
                    </a:ext>
                  </a:extLst>
                </a:hlinkClick>
              </a:rPr>
              <a:t> </a:t>
            </a:r>
            <a:r>
              <a:rPr lang="fr-FR" dirty="0" err="1">
                <a:hlinkClick r:id="rId2">
                  <a:extLst>
                    <a:ext uri="{A12FA001-AC4F-418D-AE19-62706E023703}">
                      <ahyp:hlinkClr xmlns:ahyp="http://schemas.microsoft.com/office/drawing/2018/hyperlinkcolor" val="tx"/>
                    </a:ext>
                  </a:extLst>
                </a:hlinkClick>
              </a:rPr>
              <a:t>resource</a:t>
            </a:r>
            <a:r>
              <a:rPr lang="fr-FR" dirty="0">
                <a:hlinkClick r:id="rId2">
                  <a:extLst>
                    <a:ext uri="{A12FA001-AC4F-418D-AE19-62706E023703}">
                      <ahyp:hlinkClr xmlns:ahyp="http://schemas.microsoft.com/office/drawing/2018/hyperlinkcolor" val="tx"/>
                    </a:ext>
                  </a:extLst>
                </a:hlinkClick>
              </a:rPr>
              <a:t> sharing</a:t>
            </a:r>
          </a:p>
          <a:p>
            <a:r>
              <a:rPr lang="fr-FR" dirty="0" err="1">
                <a:hlinkClick r:id="rId2">
                  <a:extLst>
                    <a:ext uri="{A12FA001-AC4F-418D-AE19-62706E023703}">
                      <ahyp:hlinkClr xmlns:ahyp="http://schemas.microsoft.com/office/drawing/2018/hyperlinkcolor" val="tx"/>
                    </a:ext>
                  </a:extLst>
                </a:hlinkClick>
              </a:rPr>
              <a:t>Persitance</a:t>
            </a:r>
            <a:r>
              <a:rPr lang="fr-FR" dirty="0">
                <a:hlinkClick r:id="rId2">
                  <a:extLst>
                    <a:ext uri="{A12FA001-AC4F-418D-AE19-62706E023703}">
                      <ahyp:hlinkClr xmlns:ahyp="http://schemas.microsoft.com/office/drawing/2018/hyperlinkcolor" val="tx"/>
                    </a:ext>
                  </a:extLst>
                </a:hlinkClick>
              </a:rPr>
              <a:t> des données</a:t>
            </a:r>
          </a:p>
          <a:p>
            <a:endParaRPr lang="fr-FR" dirty="0"/>
          </a:p>
          <a:p>
            <a:pPr marL="0" indent="0">
              <a:buNone/>
            </a:pPr>
            <a:endParaRPr lang="fr-FR" dirty="0"/>
          </a:p>
        </p:txBody>
      </p:sp>
      <p:sp>
        <p:nvSpPr>
          <p:cNvPr id="9" name="Espace réservé du texte 8">
            <a:extLst>
              <a:ext uri="{FF2B5EF4-FFF2-40B4-BE49-F238E27FC236}">
                <a16:creationId xmlns:a16="http://schemas.microsoft.com/office/drawing/2014/main" id="{A62B4377-8C82-5104-649E-175EA9FEDB09}"/>
              </a:ext>
            </a:extLst>
          </p:cNvPr>
          <p:cNvSpPr>
            <a:spLocks noGrp="1"/>
          </p:cNvSpPr>
          <p:nvPr>
            <p:ph type="body" sz="quarter" idx="10"/>
          </p:nvPr>
        </p:nvSpPr>
        <p:spPr/>
        <p:txBody>
          <a:bodyPr/>
          <a:lstStyle/>
          <a:p>
            <a:r>
              <a:rPr lang="fr-FR" dirty="0"/>
              <a:t>Spring Boot</a:t>
            </a:r>
          </a:p>
        </p:txBody>
      </p:sp>
      <p:grpSp>
        <p:nvGrpSpPr>
          <p:cNvPr id="16" name="Groupe 15">
            <a:extLst>
              <a:ext uri="{FF2B5EF4-FFF2-40B4-BE49-F238E27FC236}">
                <a16:creationId xmlns:a16="http://schemas.microsoft.com/office/drawing/2014/main" id="{3337A838-3EFE-1CFF-3839-B31068345E1B}"/>
              </a:ext>
            </a:extLst>
          </p:cNvPr>
          <p:cNvGrpSpPr/>
          <p:nvPr/>
        </p:nvGrpSpPr>
        <p:grpSpPr>
          <a:xfrm>
            <a:off x="659989" y="1622399"/>
            <a:ext cx="5690478" cy="1699641"/>
            <a:chOff x="659988" y="1622399"/>
            <a:chExt cx="6764269" cy="2445837"/>
          </a:xfrm>
        </p:grpSpPr>
        <p:pic>
          <p:nvPicPr>
            <p:cNvPr id="3" name="Image 2">
              <a:extLst>
                <a:ext uri="{FF2B5EF4-FFF2-40B4-BE49-F238E27FC236}">
                  <a16:creationId xmlns:a16="http://schemas.microsoft.com/office/drawing/2014/main" id="{9F245F6F-05D8-50A6-1556-BD4044216C10}"/>
                </a:ext>
              </a:extLst>
            </p:cNvPr>
            <p:cNvPicPr>
              <a:picLocks noChangeAspect="1"/>
            </p:cNvPicPr>
            <p:nvPr/>
          </p:nvPicPr>
          <p:blipFill>
            <a:blip r:embed="rId3"/>
            <a:stretch>
              <a:fillRect/>
            </a:stretch>
          </p:blipFill>
          <p:spPr>
            <a:xfrm>
              <a:off x="659988" y="1622399"/>
              <a:ext cx="6764269" cy="2445837"/>
            </a:xfrm>
            <a:prstGeom prst="rect">
              <a:avLst/>
            </a:prstGeom>
          </p:spPr>
        </p:pic>
        <p:sp>
          <p:nvSpPr>
            <p:cNvPr id="4" name="Rectangle 3">
              <a:extLst>
                <a:ext uri="{FF2B5EF4-FFF2-40B4-BE49-F238E27FC236}">
                  <a16:creationId xmlns:a16="http://schemas.microsoft.com/office/drawing/2014/main" id="{45BC0D6C-B95A-2469-4C87-C3620A9660DA}"/>
                </a:ext>
              </a:extLst>
            </p:cNvPr>
            <p:cNvSpPr/>
            <p:nvPr/>
          </p:nvSpPr>
          <p:spPr>
            <a:xfrm>
              <a:off x="3724712" y="1954635"/>
              <a:ext cx="2371288" cy="260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4E600646-355F-9B10-31F4-BC848CA27D91}"/>
                </a:ext>
              </a:extLst>
            </p:cNvPr>
            <p:cNvSpPr/>
            <p:nvPr/>
          </p:nvSpPr>
          <p:spPr>
            <a:xfrm>
              <a:off x="3859133" y="2214694"/>
              <a:ext cx="3481233" cy="260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EA259997-3CDA-3C45-07E3-6B73DC50BFA9}"/>
                </a:ext>
              </a:extLst>
            </p:cNvPr>
            <p:cNvSpPr/>
            <p:nvPr/>
          </p:nvSpPr>
          <p:spPr>
            <a:xfrm>
              <a:off x="2904187" y="2416899"/>
              <a:ext cx="820526" cy="260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BAE5D0E-6D6A-BCFF-E45F-D2E9FFE06228}"/>
                </a:ext>
              </a:extLst>
            </p:cNvPr>
            <p:cNvSpPr/>
            <p:nvPr/>
          </p:nvSpPr>
          <p:spPr>
            <a:xfrm>
              <a:off x="2904186" y="2578029"/>
              <a:ext cx="1802037" cy="260059"/>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3867A785-CB79-04D7-310E-BC2EE7E2882F}"/>
                </a:ext>
              </a:extLst>
            </p:cNvPr>
            <p:cNvSpPr/>
            <p:nvPr/>
          </p:nvSpPr>
          <p:spPr>
            <a:xfrm>
              <a:off x="2904187" y="2426664"/>
              <a:ext cx="1802036" cy="260059"/>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6EAB0EF-3C64-C794-B045-A6BABE26A15A}"/>
                </a:ext>
              </a:extLst>
            </p:cNvPr>
            <p:cNvSpPr/>
            <p:nvPr/>
          </p:nvSpPr>
          <p:spPr>
            <a:xfrm>
              <a:off x="3724711" y="1975322"/>
              <a:ext cx="2371287" cy="260059"/>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24A1E38F-0E9E-7A52-C40E-9A594D38B7F1}"/>
                </a:ext>
              </a:extLst>
            </p:cNvPr>
            <p:cNvSpPr/>
            <p:nvPr/>
          </p:nvSpPr>
          <p:spPr>
            <a:xfrm>
              <a:off x="3859132" y="2214693"/>
              <a:ext cx="3481233" cy="260059"/>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1" name="Groupe 20">
            <a:extLst>
              <a:ext uri="{FF2B5EF4-FFF2-40B4-BE49-F238E27FC236}">
                <a16:creationId xmlns:a16="http://schemas.microsoft.com/office/drawing/2014/main" id="{F93ECE6C-0F46-15CA-276F-A3ABD5B29ACA}"/>
              </a:ext>
            </a:extLst>
          </p:cNvPr>
          <p:cNvGrpSpPr/>
          <p:nvPr/>
        </p:nvGrpSpPr>
        <p:grpSpPr>
          <a:xfrm>
            <a:off x="7626913" y="1072730"/>
            <a:ext cx="4246140" cy="3243652"/>
            <a:chOff x="6611085" y="2174506"/>
            <a:chExt cx="5323627" cy="4004161"/>
          </a:xfrm>
        </p:grpSpPr>
        <p:pic>
          <p:nvPicPr>
            <p:cNvPr id="18" name="Image 17">
              <a:extLst>
                <a:ext uri="{FF2B5EF4-FFF2-40B4-BE49-F238E27FC236}">
                  <a16:creationId xmlns:a16="http://schemas.microsoft.com/office/drawing/2014/main" id="{7661B2C6-6B1E-1B4E-D3BB-BE9BF4DF9157}"/>
                </a:ext>
              </a:extLst>
            </p:cNvPr>
            <p:cNvPicPr>
              <a:picLocks noChangeAspect="1"/>
            </p:cNvPicPr>
            <p:nvPr/>
          </p:nvPicPr>
          <p:blipFill>
            <a:blip r:embed="rId4"/>
            <a:stretch>
              <a:fillRect/>
            </a:stretch>
          </p:blipFill>
          <p:spPr>
            <a:xfrm>
              <a:off x="6611085" y="2174506"/>
              <a:ext cx="5323627" cy="4004161"/>
            </a:xfrm>
            <a:prstGeom prst="rect">
              <a:avLst/>
            </a:prstGeom>
          </p:spPr>
        </p:pic>
        <p:sp>
          <p:nvSpPr>
            <p:cNvPr id="19" name="Rectangle 18">
              <a:extLst>
                <a:ext uri="{FF2B5EF4-FFF2-40B4-BE49-F238E27FC236}">
                  <a16:creationId xmlns:a16="http://schemas.microsoft.com/office/drawing/2014/main" id="{9AD35E74-01DD-13BF-D421-0ED072D26488}"/>
                </a:ext>
              </a:extLst>
            </p:cNvPr>
            <p:cNvSpPr/>
            <p:nvPr/>
          </p:nvSpPr>
          <p:spPr>
            <a:xfrm>
              <a:off x="8372213" y="2994870"/>
              <a:ext cx="1468073" cy="16778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591E462D-DF9E-7FF5-B1EA-4440CC9374AA}"/>
                </a:ext>
              </a:extLst>
            </p:cNvPr>
            <p:cNvSpPr/>
            <p:nvPr/>
          </p:nvSpPr>
          <p:spPr>
            <a:xfrm>
              <a:off x="8900033" y="3179427"/>
              <a:ext cx="1946932" cy="1426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grpSp>
      <p:pic>
        <p:nvPicPr>
          <p:cNvPr id="22" name="Image 21">
            <a:extLst>
              <a:ext uri="{FF2B5EF4-FFF2-40B4-BE49-F238E27FC236}">
                <a16:creationId xmlns:a16="http://schemas.microsoft.com/office/drawing/2014/main" id="{37E10124-E7A2-0FE7-C1B9-2713438227CC}"/>
              </a:ext>
            </a:extLst>
          </p:cNvPr>
          <p:cNvPicPr>
            <a:picLocks noChangeAspect="1"/>
          </p:cNvPicPr>
          <p:nvPr/>
        </p:nvPicPr>
        <p:blipFill>
          <a:blip r:embed="rId5"/>
          <a:stretch>
            <a:fillRect/>
          </a:stretch>
        </p:blipFill>
        <p:spPr>
          <a:xfrm>
            <a:off x="3917340" y="4119597"/>
            <a:ext cx="3835400" cy="2464736"/>
          </a:xfrm>
          <a:prstGeom prst="rect">
            <a:avLst/>
          </a:prstGeom>
        </p:spPr>
      </p:pic>
    </p:spTree>
    <p:extLst>
      <p:ext uri="{BB962C8B-B14F-4D97-AF65-F5344CB8AC3E}">
        <p14:creationId xmlns:p14="http://schemas.microsoft.com/office/powerpoint/2010/main" val="335365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C911E1-0C86-7FA8-A12D-3A1C1F8453D5}"/>
              </a:ext>
            </a:extLst>
          </p:cNvPr>
          <p:cNvSpPr>
            <a:spLocks noGrp="1"/>
          </p:cNvSpPr>
          <p:nvPr>
            <p:ph type="title"/>
          </p:nvPr>
        </p:nvSpPr>
        <p:spPr/>
        <p:txBody>
          <a:bodyPr/>
          <a:lstStyle/>
          <a:p>
            <a:r>
              <a:rPr lang="fr-FR" dirty="0"/>
              <a:t>Spring </a:t>
            </a:r>
            <a:r>
              <a:rPr lang="fr-FR" dirty="0" err="1"/>
              <a:t>Sécurity</a:t>
            </a:r>
            <a:endParaRPr lang="fr-FR" dirty="0"/>
          </a:p>
        </p:txBody>
      </p:sp>
      <p:sp>
        <p:nvSpPr>
          <p:cNvPr id="5" name="Espace réservé du pied de page 4">
            <a:extLst>
              <a:ext uri="{FF2B5EF4-FFF2-40B4-BE49-F238E27FC236}">
                <a16:creationId xmlns:a16="http://schemas.microsoft.com/office/drawing/2014/main" id="{09FB2BF7-154C-46A8-081D-4BE8E23197F2}"/>
              </a:ext>
            </a:extLst>
          </p:cNvPr>
          <p:cNvSpPr>
            <a:spLocks noGrp="1"/>
          </p:cNvSpPr>
          <p:nvPr>
            <p:ph type="ftr" sz="quarter" idx="3"/>
          </p:nvPr>
        </p:nvSpPr>
        <p:spPr/>
        <p:txBody>
          <a:bodyPr/>
          <a:lstStyle/>
          <a:p>
            <a:pPr>
              <a:defRPr/>
            </a:pPr>
            <a:r>
              <a:rPr lang="en-US"/>
              <a:t>Modèle global PowerPoint</a:t>
            </a:r>
            <a:endParaRPr lang="en-US" dirty="0"/>
          </a:p>
        </p:txBody>
      </p:sp>
      <p:sp>
        <p:nvSpPr>
          <p:cNvPr id="6" name="Espace réservé de la date 5">
            <a:extLst>
              <a:ext uri="{FF2B5EF4-FFF2-40B4-BE49-F238E27FC236}">
                <a16:creationId xmlns:a16="http://schemas.microsoft.com/office/drawing/2014/main" id="{6F8064A7-EE20-37BA-F1E7-2F70A2639749}"/>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sp>
        <p:nvSpPr>
          <p:cNvPr id="8" name="Espace réservé du contenu 7">
            <a:extLst>
              <a:ext uri="{FF2B5EF4-FFF2-40B4-BE49-F238E27FC236}">
                <a16:creationId xmlns:a16="http://schemas.microsoft.com/office/drawing/2014/main" id="{40C77B92-FBF1-7E53-6E51-5ABD7715627B}"/>
              </a:ext>
            </a:extLst>
          </p:cNvPr>
          <p:cNvSpPr>
            <a:spLocks noGrp="1"/>
          </p:cNvSpPr>
          <p:nvPr>
            <p:ph idx="1"/>
          </p:nvPr>
        </p:nvSpPr>
        <p:spPr>
          <a:xfrm>
            <a:off x="499781" y="1224286"/>
            <a:ext cx="4164498" cy="4932625"/>
          </a:xfrm>
        </p:spPr>
        <p:txBody>
          <a:bodyPr/>
          <a:lstStyle/>
          <a:p>
            <a:r>
              <a:rPr lang="fr-FR" dirty="0"/>
              <a:t>Liste URL évitant le contrôle</a:t>
            </a:r>
          </a:p>
          <a:p>
            <a:r>
              <a:rPr lang="fr-FR" dirty="0" err="1"/>
              <a:t>UserEntryPoint</a:t>
            </a:r>
            <a:endParaRPr lang="fr-FR" dirty="0"/>
          </a:p>
          <a:p>
            <a:r>
              <a:rPr lang="fr-FR" dirty="0"/>
              <a:t>Session -&gt; </a:t>
            </a:r>
            <a:r>
              <a:rPr lang="fr-FR" dirty="0" err="1"/>
              <a:t>Stateless</a:t>
            </a:r>
            <a:endParaRPr lang="fr-FR" dirty="0"/>
          </a:p>
        </p:txBody>
      </p:sp>
      <p:sp>
        <p:nvSpPr>
          <p:cNvPr id="9" name="Espace réservé du texte 8">
            <a:extLst>
              <a:ext uri="{FF2B5EF4-FFF2-40B4-BE49-F238E27FC236}">
                <a16:creationId xmlns:a16="http://schemas.microsoft.com/office/drawing/2014/main" id="{A62B4377-8C82-5104-649E-175EA9FEDB09}"/>
              </a:ext>
            </a:extLst>
          </p:cNvPr>
          <p:cNvSpPr>
            <a:spLocks noGrp="1"/>
          </p:cNvSpPr>
          <p:nvPr>
            <p:ph type="body" sz="quarter" idx="10"/>
          </p:nvPr>
        </p:nvSpPr>
        <p:spPr/>
        <p:txBody>
          <a:bodyPr/>
          <a:lstStyle/>
          <a:p>
            <a:r>
              <a:rPr lang="fr-FR" dirty="0"/>
              <a:t>Spring Boot</a:t>
            </a:r>
          </a:p>
        </p:txBody>
      </p:sp>
      <p:pic>
        <p:nvPicPr>
          <p:cNvPr id="13" name="Image 12">
            <a:extLst>
              <a:ext uri="{FF2B5EF4-FFF2-40B4-BE49-F238E27FC236}">
                <a16:creationId xmlns:a16="http://schemas.microsoft.com/office/drawing/2014/main" id="{2208CB87-14E5-D278-D0AA-B64BF9C8599F}"/>
              </a:ext>
            </a:extLst>
          </p:cNvPr>
          <p:cNvPicPr>
            <a:picLocks noChangeAspect="1"/>
          </p:cNvPicPr>
          <p:nvPr/>
        </p:nvPicPr>
        <p:blipFill>
          <a:blip r:embed="rId2"/>
          <a:stretch>
            <a:fillRect/>
          </a:stretch>
        </p:blipFill>
        <p:spPr>
          <a:xfrm>
            <a:off x="4825592" y="446931"/>
            <a:ext cx="7249154" cy="5836424"/>
          </a:xfrm>
          <a:prstGeom prst="rect">
            <a:avLst/>
          </a:prstGeom>
        </p:spPr>
      </p:pic>
    </p:spTree>
    <p:extLst>
      <p:ext uri="{BB962C8B-B14F-4D97-AF65-F5344CB8AC3E}">
        <p14:creationId xmlns:p14="http://schemas.microsoft.com/office/powerpoint/2010/main" val="203366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C911E1-0C86-7FA8-A12D-3A1C1F8453D5}"/>
              </a:ext>
            </a:extLst>
          </p:cNvPr>
          <p:cNvSpPr>
            <a:spLocks noGrp="1"/>
          </p:cNvSpPr>
          <p:nvPr>
            <p:ph type="title"/>
          </p:nvPr>
        </p:nvSpPr>
        <p:spPr/>
        <p:txBody>
          <a:bodyPr/>
          <a:lstStyle/>
          <a:p>
            <a:r>
              <a:rPr lang="fr-FR" dirty="0"/>
              <a:t>Spring </a:t>
            </a:r>
            <a:r>
              <a:rPr lang="fr-FR" dirty="0" err="1"/>
              <a:t>Sécurity</a:t>
            </a:r>
            <a:endParaRPr lang="fr-FR" dirty="0"/>
          </a:p>
        </p:txBody>
      </p:sp>
      <p:sp>
        <p:nvSpPr>
          <p:cNvPr id="5" name="Espace réservé du pied de page 4">
            <a:extLst>
              <a:ext uri="{FF2B5EF4-FFF2-40B4-BE49-F238E27FC236}">
                <a16:creationId xmlns:a16="http://schemas.microsoft.com/office/drawing/2014/main" id="{09FB2BF7-154C-46A8-081D-4BE8E23197F2}"/>
              </a:ext>
            </a:extLst>
          </p:cNvPr>
          <p:cNvSpPr>
            <a:spLocks noGrp="1"/>
          </p:cNvSpPr>
          <p:nvPr>
            <p:ph type="ftr" sz="quarter" idx="3"/>
          </p:nvPr>
        </p:nvSpPr>
        <p:spPr/>
        <p:txBody>
          <a:bodyPr/>
          <a:lstStyle/>
          <a:p>
            <a:pPr>
              <a:defRPr/>
            </a:pPr>
            <a:r>
              <a:rPr lang="en-US"/>
              <a:t>Modèle global PowerPoint</a:t>
            </a:r>
            <a:endParaRPr lang="en-US" dirty="0"/>
          </a:p>
        </p:txBody>
      </p:sp>
      <p:sp>
        <p:nvSpPr>
          <p:cNvPr id="6" name="Espace réservé de la date 5">
            <a:extLst>
              <a:ext uri="{FF2B5EF4-FFF2-40B4-BE49-F238E27FC236}">
                <a16:creationId xmlns:a16="http://schemas.microsoft.com/office/drawing/2014/main" id="{6F8064A7-EE20-37BA-F1E7-2F70A2639749}"/>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sp>
        <p:nvSpPr>
          <p:cNvPr id="8" name="Espace réservé du contenu 7">
            <a:extLst>
              <a:ext uri="{FF2B5EF4-FFF2-40B4-BE49-F238E27FC236}">
                <a16:creationId xmlns:a16="http://schemas.microsoft.com/office/drawing/2014/main" id="{40C77B92-FBF1-7E53-6E51-5ABD7715627B}"/>
              </a:ext>
            </a:extLst>
          </p:cNvPr>
          <p:cNvSpPr>
            <a:spLocks noGrp="1"/>
          </p:cNvSpPr>
          <p:nvPr>
            <p:ph idx="1"/>
          </p:nvPr>
        </p:nvSpPr>
        <p:spPr>
          <a:xfrm>
            <a:off x="499781" y="1224286"/>
            <a:ext cx="4969841" cy="5077844"/>
          </a:xfrm>
        </p:spPr>
        <p:txBody>
          <a:bodyPr/>
          <a:lstStyle/>
          <a:p>
            <a:r>
              <a:rPr lang="fr-FR" dirty="0"/>
              <a:t>Gestion de la requête non identifié</a:t>
            </a:r>
          </a:p>
          <a:p>
            <a:r>
              <a:rPr lang="fr-FR" dirty="0"/>
              <a:t>Renvoie une erreur 401 « </a:t>
            </a:r>
            <a:r>
              <a:rPr lang="fr-FR" dirty="0" err="1"/>
              <a:t>Unautorized</a:t>
            </a:r>
            <a:r>
              <a:rPr lang="fr-FR" dirty="0"/>
              <a:t> </a:t>
            </a:r>
            <a:r>
              <a:rPr lang="fr-FR" dirty="0" err="1"/>
              <a:t>path</a:t>
            </a:r>
            <a:r>
              <a:rPr lang="fr-FR" dirty="0"/>
              <a:t> »</a:t>
            </a:r>
          </a:p>
        </p:txBody>
      </p:sp>
      <p:sp>
        <p:nvSpPr>
          <p:cNvPr id="9" name="Espace réservé du texte 8">
            <a:extLst>
              <a:ext uri="{FF2B5EF4-FFF2-40B4-BE49-F238E27FC236}">
                <a16:creationId xmlns:a16="http://schemas.microsoft.com/office/drawing/2014/main" id="{A62B4377-8C82-5104-649E-175EA9FEDB09}"/>
              </a:ext>
            </a:extLst>
          </p:cNvPr>
          <p:cNvSpPr>
            <a:spLocks noGrp="1"/>
          </p:cNvSpPr>
          <p:nvPr>
            <p:ph type="body" sz="quarter" idx="10"/>
          </p:nvPr>
        </p:nvSpPr>
        <p:spPr/>
        <p:txBody>
          <a:bodyPr/>
          <a:lstStyle/>
          <a:p>
            <a:r>
              <a:rPr lang="fr-FR" dirty="0"/>
              <a:t>Spring Boot</a:t>
            </a:r>
          </a:p>
        </p:txBody>
      </p:sp>
      <p:pic>
        <p:nvPicPr>
          <p:cNvPr id="3" name="Image 2">
            <a:extLst>
              <a:ext uri="{FF2B5EF4-FFF2-40B4-BE49-F238E27FC236}">
                <a16:creationId xmlns:a16="http://schemas.microsoft.com/office/drawing/2014/main" id="{FD5F8285-D033-08A1-24B5-C9B9095601C6}"/>
              </a:ext>
            </a:extLst>
          </p:cNvPr>
          <p:cNvPicPr>
            <a:picLocks noChangeAspect="1"/>
          </p:cNvPicPr>
          <p:nvPr/>
        </p:nvPicPr>
        <p:blipFill>
          <a:blip r:embed="rId2"/>
          <a:stretch>
            <a:fillRect/>
          </a:stretch>
        </p:blipFill>
        <p:spPr>
          <a:xfrm>
            <a:off x="499781" y="2336912"/>
            <a:ext cx="4676226" cy="2184175"/>
          </a:xfrm>
          <a:prstGeom prst="rect">
            <a:avLst/>
          </a:prstGeom>
        </p:spPr>
      </p:pic>
      <p:sp>
        <p:nvSpPr>
          <p:cNvPr id="10" name="Espace réservé du contenu 7">
            <a:extLst>
              <a:ext uri="{FF2B5EF4-FFF2-40B4-BE49-F238E27FC236}">
                <a16:creationId xmlns:a16="http://schemas.microsoft.com/office/drawing/2014/main" id="{77C16FE9-ADBC-01B0-37EF-F961EA245EF7}"/>
              </a:ext>
            </a:extLst>
          </p:cNvPr>
          <p:cNvSpPr txBox="1">
            <a:spLocks/>
          </p:cNvSpPr>
          <p:nvPr/>
        </p:nvSpPr>
        <p:spPr>
          <a:xfrm>
            <a:off x="5928856" y="1222448"/>
            <a:ext cx="4969841" cy="507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TT Norms Medium" panose="020008030300000200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Gestion de la requête identifié</a:t>
            </a:r>
          </a:p>
          <a:p>
            <a:r>
              <a:rPr lang="fr-FR" dirty="0"/>
              <a:t>Renvoie vers </a:t>
            </a:r>
            <a:r>
              <a:rPr lang="fr-FR" dirty="0" err="1"/>
              <a:t>UserAuthProvider</a:t>
            </a:r>
            <a:endParaRPr lang="fr-FR" dirty="0"/>
          </a:p>
        </p:txBody>
      </p:sp>
      <p:pic>
        <p:nvPicPr>
          <p:cNvPr id="12" name="Image 11">
            <a:extLst>
              <a:ext uri="{FF2B5EF4-FFF2-40B4-BE49-F238E27FC236}">
                <a16:creationId xmlns:a16="http://schemas.microsoft.com/office/drawing/2014/main" id="{A18C4A8A-DFBF-D163-C418-0775A22E99ED}"/>
              </a:ext>
            </a:extLst>
          </p:cNvPr>
          <p:cNvPicPr>
            <a:picLocks noChangeAspect="1"/>
          </p:cNvPicPr>
          <p:nvPr/>
        </p:nvPicPr>
        <p:blipFill>
          <a:blip r:embed="rId3"/>
          <a:stretch>
            <a:fillRect/>
          </a:stretch>
        </p:blipFill>
        <p:spPr>
          <a:xfrm>
            <a:off x="6096000" y="1990599"/>
            <a:ext cx="5388528" cy="4309693"/>
          </a:xfrm>
          <a:prstGeom prst="rect">
            <a:avLst/>
          </a:prstGeom>
        </p:spPr>
      </p:pic>
    </p:spTree>
    <p:extLst>
      <p:ext uri="{BB962C8B-B14F-4D97-AF65-F5344CB8AC3E}">
        <p14:creationId xmlns:p14="http://schemas.microsoft.com/office/powerpoint/2010/main" val="4090021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C911E1-0C86-7FA8-A12D-3A1C1F8453D5}"/>
              </a:ext>
            </a:extLst>
          </p:cNvPr>
          <p:cNvSpPr>
            <a:spLocks noGrp="1"/>
          </p:cNvSpPr>
          <p:nvPr>
            <p:ph type="title"/>
          </p:nvPr>
        </p:nvSpPr>
        <p:spPr/>
        <p:txBody>
          <a:bodyPr/>
          <a:lstStyle/>
          <a:p>
            <a:r>
              <a:rPr lang="fr-FR" dirty="0"/>
              <a:t>Spring </a:t>
            </a:r>
            <a:r>
              <a:rPr lang="fr-FR" dirty="0" err="1"/>
              <a:t>Sécurity</a:t>
            </a:r>
            <a:r>
              <a:rPr lang="fr-FR" dirty="0"/>
              <a:t> – Validation </a:t>
            </a:r>
            <a:r>
              <a:rPr lang="fr-FR" dirty="0" err="1"/>
              <a:t>Token</a:t>
            </a:r>
            <a:endParaRPr lang="fr-FR" dirty="0"/>
          </a:p>
        </p:txBody>
      </p:sp>
      <p:sp>
        <p:nvSpPr>
          <p:cNvPr id="5" name="Espace réservé du pied de page 4">
            <a:extLst>
              <a:ext uri="{FF2B5EF4-FFF2-40B4-BE49-F238E27FC236}">
                <a16:creationId xmlns:a16="http://schemas.microsoft.com/office/drawing/2014/main" id="{09FB2BF7-154C-46A8-081D-4BE8E23197F2}"/>
              </a:ext>
            </a:extLst>
          </p:cNvPr>
          <p:cNvSpPr>
            <a:spLocks noGrp="1"/>
          </p:cNvSpPr>
          <p:nvPr>
            <p:ph type="ftr" sz="quarter" idx="3"/>
          </p:nvPr>
        </p:nvSpPr>
        <p:spPr/>
        <p:txBody>
          <a:bodyPr/>
          <a:lstStyle/>
          <a:p>
            <a:pPr>
              <a:defRPr/>
            </a:pPr>
            <a:r>
              <a:rPr lang="en-US"/>
              <a:t>Modèle global PowerPoint</a:t>
            </a:r>
            <a:endParaRPr lang="en-US" dirty="0"/>
          </a:p>
        </p:txBody>
      </p:sp>
      <p:sp>
        <p:nvSpPr>
          <p:cNvPr id="6" name="Espace réservé de la date 5">
            <a:extLst>
              <a:ext uri="{FF2B5EF4-FFF2-40B4-BE49-F238E27FC236}">
                <a16:creationId xmlns:a16="http://schemas.microsoft.com/office/drawing/2014/main" id="{6F8064A7-EE20-37BA-F1E7-2F70A2639749}"/>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sp>
        <p:nvSpPr>
          <p:cNvPr id="9" name="Espace réservé du texte 8">
            <a:extLst>
              <a:ext uri="{FF2B5EF4-FFF2-40B4-BE49-F238E27FC236}">
                <a16:creationId xmlns:a16="http://schemas.microsoft.com/office/drawing/2014/main" id="{A62B4377-8C82-5104-649E-175EA9FEDB09}"/>
              </a:ext>
            </a:extLst>
          </p:cNvPr>
          <p:cNvSpPr>
            <a:spLocks noGrp="1"/>
          </p:cNvSpPr>
          <p:nvPr>
            <p:ph type="body" sz="quarter" idx="10"/>
          </p:nvPr>
        </p:nvSpPr>
        <p:spPr/>
        <p:txBody>
          <a:bodyPr/>
          <a:lstStyle/>
          <a:p>
            <a:r>
              <a:rPr lang="fr-FR" dirty="0"/>
              <a:t>Spring Boot</a:t>
            </a:r>
          </a:p>
        </p:txBody>
      </p:sp>
      <p:pic>
        <p:nvPicPr>
          <p:cNvPr id="13" name="Image 12">
            <a:extLst>
              <a:ext uri="{FF2B5EF4-FFF2-40B4-BE49-F238E27FC236}">
                <a16:creationId xmlns:a16="http://schemas.microsoft.com/office/drawing/2014/main" id="{70009DA9-8D9B-E5C5-9E4D-F4D77BBADEBA}"/>
              </a:ext>
            </a:extLst>
          </p:cNvPr>
          <p:cNvPicPr>
            <a:picLocks noChangeAspect="1"/>
          </p:cNvPicPr>
          <p:nvPr/>
        </p:nvPicPr>
        <p:blipFill>
          <a:blip r:embed="rId2"/>
          <a:stretch>
            <a:fillRect/>
          </a:stretch>
        </p:blipFill>
        <p:spPr>
          <a:xfrm>
            <a:off x="5044778" y="1222448"/>
            <a:ext cx="6490084" cy="5050466"/>
          </a:xfrm>
          <a:prstGeom prst="rect">
            <a:avLst/>
          </a:prstGeom>
        </p:spPr>
      </p:pic>
      <p:sp>
        <p:nvSpPr>
          <p:cNvPr id="15" name="Espace réservé du contenu 14">
            <a:extLst>
              <a:ext uri="{FF2B5EF4-FFF2-40B4-BE49-F238E27FC236}">
                <a16:creationId xmlns:a16="http://schemas.microsoft.com/office/drawing/2014/main" id="{959C9A9F-CF34-E140-44D7-D39E320297EB}"/>
              </a:ext>
            </a:extLst>
          </p:cNvPr>
          <p:cNvSpPr>
            <a:spLocks noGrp="1"/>
          </p:cNvSpPr>
          <p:nvPr>
            <p:ph idx="1"/>
          </p:nvPr>
        </p:nvSpPr>
        <p:spPr>
          <a:xfrm>
            <a:off x="499782" y="1222448"/>
            <a:ext cx="4483279" cy="4934463"/>
          </a:xfrm>
        </p:spPr>
        <p:txBody>
          <a:bodyPr/>
          <a:lstStyle/>
          <a:p>
            <a:r>
              <a:rPr lang="fr-FR" dirty="0"/>
              <a:t>Décodage du </a:t>
            </a:r>
            <a:r>
              <a:rPr lang="fr-FR" dirty="0" err="1"/>
              <a:t>token</a:t>
            </a:r>
            <a:r>
              <a:rPr lang="fr-FR" dirty="0"/>
              <a:t> </a:t>
            </a:r>
          </a:p>
          <a:p>
            <a:r>
              <a:rPr lang="fr-FR" dirty="0"/>
              <a:t>Vérification de la personne dans la BDD</a:t>
            </a:r>
          </a:p>
          <a:p>
            <a:pPr lvl="1"/>
            <a:r>
              <a:rPr lang="fr-FR" dirty="0"/>
              <a:t>Personne == </a:t>
            </a:r>
            <a:r>
              <a:rPr lang="fr-FR" dirty="0" err="1"/>
              <a:t>null</a:t>
            </a:r>
            <a:endParaRPr lang="fr-FR" dirty="0"/>
          </a:p>
          <a:p>
            <a:pPr lvl="2"/>
            <a:r>
              <a:rPr lang="fr-FR" dirty="0"/>
              <a:t>Renvoie une erreur</a:t>
            </a:r>
          </a:p>
          <a:p>
            <a:pPr lvl="1"/>
            <a:r>
              <a:rPr lang="fr-FR" dirty="0"/>
              <a:t>Personne != </a:t>
            </a:r>
            <a:r>
              <a:rPr lang="fr-FR" dirty="0" err="1"/>
              <a:t>null</a:t>
            </a:r>
            <a:endParaRPr lang="fr-FR" dirty="0"/>
          </a:p>
          <a:p>
            <a:pPr lvl="2"/>
            <a:r>
              <a:rPr lang="fr-FR" dirty="0"/>
              <a:t>Renvoi une authentification </a:t>
            </a:r>
            <a:r>
              <a:rPr lang="fr-FR" dirty="0" err="1"/>
              <a:t>valid</a:t>
            </a:r>
            <a:endParaRPr lang="fr-FR" dirty="0"/>
          </a:p>
        </p:txBody>
      </p:sp>
    </p:spTree>
    <p:extLst>
      <p:ext uri="{BB962C8B-B14F-4D97-AF65-F5344CB8AC3E}">
        <p14:creationId xmlns:p14="http://schemas.microsoft.com/office/powerpoint/2010/main" val="117963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C911E1-0C86-7FA8-A12D-3A1C1F8453D5}"/>
              </a:ext>
            </a:extLst>
          </p:cNvPr>
          <p:cNvSpPr>
            <a:spLocks noGrp="1"/>
          </p:cNvSpPr>
          <p:nvPr>
            <p:ph type="title"/>
          </p:nvPr>
        </p:nvSpPr>
        <p:spPr/>
        <p:txBody>
          <a:bodyPr/>
          <a:lstStyle/>
          <a:p>
            <a:r>
              <a:rPr lang="fr-FR" dirty="0"/>
              <a:t>Spring </a:t>
            </a:r>
            <a:r>
              <a:rPr lang="fr-FR" dirty="0" err="1"/>
              <a:t>Sécurity</a:t>
            </a:r>
            <a:r>
              <a:rPr lang="fr-FR" dirty="0"/>
              <a:t> – Création des </a:t>
            </a:r>
            <a:r>
              <a:rPr lang="fr-FR" dirty="0" err="1"/>
              <a:t>Tokens</a:t>
            </a:r>
            <a:endParaRPr lang="fr-FR" dirty="0"/>
          </a:p>
        </p:txBody>
      </p:sp>
      <p:sp>
        <p:nvSpPr>
          <p:cNvPr id="5" name="Espace réservé du pied de page 4">
            <a:extLst>
              <a:ext uri="{FF2B5EF4-FFF2-40B4-BE49-F238E27FC236}">
                <a16:creationId xmlns:a16="http://schemas.microsoft.com/office/drawing/2014/main" id="{09FB2BF7-154C-46A8-081D-4BE8E23197F2}"/>
              </a:ext>
            </a:extLst>
          </p:cNvPr>
          <p:cNvSpPr>
            <a:spLocks noGrp="1"/>
          </p:cNvSpPr>
          <p:nvPr>
            <p:ph type="ftr" sz="quarter" idx="3"/>
          </p:nvPr>
        </p:nvSpPr>
        <p:spPr/>
        <p:txBody>
          <a:bodyPr/>
          <a:lstStyle/>
          <a:p>
            <a:pPr>
              <a:defRPr/>
            </a:pPr>
            <a:r>
              <a:rPr lang="en-US"/>
              <a:t>Modèle global PowerPoint</a:t>
            </a:r>
            <a:endParaRPr lang="en-US" dirty="0"/>
          </a:p>
        </p:txBody>
      </p:sp>
      <p:sp>
        <p:nvSpPr>
          <p:cNvPr id="6" name="Espace réservé de la date 5">
            <a:extLst>
              <a:ext uri="{FF2B5EF4-FFF2-40B4-BE49-F238E27FC236}">
                <a16:creationId xmlns:a16="http://schemas.microsoft.com/office/drawing/2014/main" id="{6F8064A7-EE20-37BA-F1E7-2F70A2639749}"/>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pic>
        <p:nvPicPr>
          <p:cNvPr id="13" name="Espace réservé du contenu 12">
            <a:extLst>
              <a:ext uri="{FF2B5EF4-FFF2-40B4-BE49-F238E27FC236}">
                <a16:creationId xmlns:a16="http://schemas.microsoft.com/office/drawing/2014/main" id="{69C6C361-5EE3-442A-42B7-7AB5394FE190}"/>
              </a:ext>
            </a:extLst>
          </p:cNvPr>
          <p:cNvPicPr>
            <a:picLocks noGrp="1" noChangeAspect="1"/>
          </p:cNvPicPr>
          <p:nvPr>
            <p:ph idx="1"/>
          </p:nvPr>
        </p:nvPicPr>
        <p:blipFill>
          <a:blip r:embed="rId2"/>
          <a:stretch>
            <a:fillRect/>
          </a:stretch>
        </p:blipFill>
        <p:spPr>
          <a:xfrm>
            <a:off x="2398923" y="1060342"/>
            <a:ext cx="3037143" cy="2956401"/>
          </a:xfrm>
        </p:spPr>
      </p:pic>
      <p:sp>
        <p:nvSpPr>
          <p:cNvPr id="9" name="Espace réservé du texte 8">
            <a:extLst>
              <a:ext uri="{FF2B5EF4-FFF2-40B4-BE49-F238E27FC236}">
                <a16:creationId xmlns:a16="http://schemas.microsoft.com/office/drawing/2014/main" id="{A62B4377-8C82-5104-649E-175EA9FEDB09}"/>
              </a:ext>
            </a:extLst>
          </p:cNvPr>
          <p:cNvSpPr>
            <a:spLocks noGrp="1"/>
          </p:cNvSpPr>
          <p:nvPr>
            <p:ph type="body" sz="quarter" idx="10"/>
          </p:nvPr>
        </p:nvSpPr>
        <p:spPr/>
        <p:txBody>
          <a:bodyPr/>
          <a:lstStyle/>
          <a:p>
            <a:r>
              <a:rPr lang="fr-FR" dirty="0"/>
              <a:t>Spring Boot</a:t>
            </a:r>
          </a:p>
        </p:txBody>
      </p:sp>
      <p:pic>
        <p:nvPicPr>
          <p:cNvPr id="15" name="Image 14">
            <a:extLst>
              <a:ext uri="{FF2B5EF4-FFF2-40B4-BE49-F238E27FC236}">
                <a16:creationId xmlns:a16="http://schemas.microsoft.com/office/drawing/2014/main" id="{7B3C8274-D789-6899-C486-39B7C1E3FBDE}"/>
              </a:ext>
            </a:extLst>
          </p:cNvPr>
          <p:cNvPicPr>
            <a:picLocks noChangeAspect="1"/>
          </p:cNvPicPr>
          <p:nvPr/>
        </p:nvPicPr>
        <p:blipFill>
          <a:blip r:embed="rId3"/>
          <a:stretch>
            <a:fillRect/>
          </a:stretch>
        </p:blipFill>
        <p:spPr>
          <a:xfrm>
            <a:off x="1971385" y="4190024"/>
            <a:ext cx="4267651" cy="2067687"/>
          </a:xfrm>
          <a:prstGeom prst="rect">
            <a:avLst/>
          </a:prstGeom>
        </p:spPr>
      </p:pic>
      <p:pic>
        <p:nvPicPr>
          <p:cNvPr id="17" name="Image 16">
            <a:extLst>
              <a:ext uri="{FF2B5EF4-FFF2-40B4-BE49-F238E27FC236}">
                <a16:creationId xmlns:a16="http://schemas.microsoft.com/office/drawing/2014/main" id="{1A7CD43F-86CC-4D47-3A3F-CCBEC9270E23}"/>
              </a:ext>
            </a:extLst>
          </p:cNvPr>
          <p:cNvPicPr>
            <a:picLocks noChangeAspect="1"/>
          </p:cNvPicPr>
          <p:nvPr/>
        </p:nvPicPr>
        <p:blipFill>
          <a:blip r:embed="rId4"/>
          <a:stretch>
            <a:fillRect/>
          </a:stretch>
        </p:blipFill>
        <p:spPr>
          <a:xfrm>
            <a:off x="6862240" y="1059528"/>
            <a:ext cx="4492679" cy="4681691"/>
          </a:xfrm>
          <a:prstGeom prst="rect">
            <a:avLst/>
          </a:prstGeom>
        </p:spPr>
      </p:pic>
    </p:spTree>
    <p:extLst>
      <p:ext uri="{BB962C8B-B14F-4D97-AF65-F5344CB8AC3E}">
        <p14:creationId xmlns:p14="http://schemas.microsoft.com/office/powerpoint/2010/main" val="39932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C911E1-0C86-7FA8-A12D-3A1C1F8453D5}"/>
              </a:ext>
            </a:extLst>
          </p:cNvPr>
          <p:cNvSpPr>
            <a:spLocks noGrp="1"/>
          </p:cNvSpPr>
          <p:nvPr>
            <p:ph type="title"/>
          </p:nvPr>
        </p:nvSpPr>
        <p:spPr/>
        <p:txBody>
          <a:bodyPr/>
          <a:lstStyle/>
          <a:p>
            <a:r>
              <a:rPr lang="fr-FR" dirty="0"/>
              <a:t>Spring </a:t>
            </a:r>
            <a:r>
              <a:rPr lang="fr-FR" dirty="0" err="1"/>
              <a:t>Sécurity</a:t>
            </a:r>
            <a:r>
              <a:rPr lang="fr-FR" dirty="0"/>
              <a:t> – </a:t>
            </a:r>
            <a:r>
              <a:rPr lang="fr-FR" dirty="0" err="1"/>
              <a:t>Refresh</a:t>
            </a:r>
            <a:r>
              <a:rPr lang="fr-FR" dirty="0"/>
              <a:t> </a:t>
            </a:r>
            <a:r>
              <a:rPr lang="fr-FR" dirty="0" err="1"/>
              <a:t>Token</a:t>
            </a:r>
            <a:endParaRPr lang="fr-FR" dirty="0"/>
          </a:p>
        </p:txBody>
      </p:sp>
      <p:sp>
        <p:nvSpPr>
          <p:cNvPr id="5" name="Espace réservé du pied de page 4">
            <a:extLst>
              <a:ext uri="{FF2B5EF4-FFF2-40B4-BE49-F238E27FC236}">
                <a16:creationId xmlns:a16="http://schemas.microsoft.com/office/drawing/2014/main" id="{09FB2BF7-154C-46A8-081D-4BE8E23197F2}"/>
              </a:ext>
            </a:extLst>
          </p:cNvPr>
          <p:cNvSpPr>
            <a:spLocks noGrp="1"/>
          </p:cNvSpPr>
          <p:nvPr>
            <p:ph type="ftr" sz="quarter" idx="3"/>
          </p:nvPr>
        </p:nvSpPr>
        <p:spPr/>
        <p:txBody>
          <a:bodyPr/>
          <a:lstStyle/>
          <a:p>
            <a:pPr>
              <a:defRPr/>
            </a:pPr>
            <a:r>
              <a:rPr lang="en-US"/>
              <a:t>Modèle global PowerPoint</a:t>
            </a:r>
            <a:endParaRPr lang="en-US" dirty="0"/>
          </a:p>
        </p:txBody>
      </p:sp>
      <p:sp>
        <p:nvSpPr>
          <p:cNvPr id="6" name="Espace réservé de la date 5">
            <a:extLst>
              <a:ext uri="{FF2B5EF4-FFF2-40B4-BE49-F238E27FC236}">
                <a16:creationId xmlns:a16="http://schemas.microsoft.com/office/drawing/2014/main" id="{6F8064A7-EE20-37BA-F1E7-2F70A2639749}"/>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sp>
        <p:nvSpPr>
          <p:cNvPr id="9" name="Espace réservé du texte 8">
            <a:extLst>
              <a:ext uri="{FF2B5EF4-FFF2-40B4-BE49-F238E27FC236}">
                <a16:creationId xmlns:a16="http://schemas.microsoft.com/office/drawing/2014/main" id="{A62B4377-8C82-5104-649E-175EA9FEDB09}"/>
              </a:ext>
            </a:extLst>
          </p:cNvPr>
          <p:cNvSpPr>
            <a:spLocks noGrp="1"/>
          </p:cNvSpPr>
          <p:nvPr>
            <p:ph type="body" sz="quarter" idx="10"/>
          </p:nvPr>
        </p:nvSpPr>
        <p:spPr/>
        <p:txBody>
          <a:bodyPr/>
          <a:lstStyle/>
          <a:p>
            <a:r>
              <a:rPr lang="fr-FR" dirty="0"/>
              <a:t>Spring Boot</a:t>
            </a:r>
          </a:p>
        </p:txBody>
      </p:sp>
      <p:sp>
        <p:nvSpPr>
          <p:cNvPr id="15" name="Espace réservé du contenu 14">
            <a:extLst>
              <a:ext uri="{FF2B5EF4-FFF2-40B4-BE49-F238E27FC236}">
                <a16:creationId xmlns:a16="http://schemas.microsoft.com/office/drawing/2014/main" id="{959C9A9F-CF34-E140-44D7-D39E320297EB}"/>
              </a:ext>
            </a:extLst>
          </p:cNvPr>
          <p:cNvSpPr>
            <a:spLocks noGrp="1"/>
          </p:cNvSpPr>
          <p:nvPr>
            <p:ph idx="1"/>
          </p:nvPr>
        </p:nvSpPr>
        <p:spPr>
          <a:xfrm>
            <a:off x="499782" y="1222448"/>
            <a:ext cx="5313789" cy="4934463"/>
          </a:xfrm>
        </p:spPr>
        <p:txBody>
          <a:bodyPr/>
          <a:lstStyle/>
          <a:p>
            <a:r>
              <a:rPr lang="fr-FR" dirty="0"/>
              <a:t>Décode le </a:t>
            </a:r>
            <a:r>
              <a:rPr lang="fr-FR" dirty="0" err="1"/>
              <a:t>refresh</a:t>
            </a:r>
            <a:r>
              <a:rPr lang="fr-FR" dirty="0"/>
              <a:t> </a:t>
            </a:r>
            <a:r>
              <a:rPr lang="fr-FR" dirty="0" err="1"/>
              <a:t>Token</a:t>
            </a:r>
            <a:endParaRPr lang="fr-FR" dirty="0"/>
          </a:p>
          <a:p>
            <a:r>
              <a:rPr lang="fr-FR" dirty="0"/>
              <a:t>Récupère la personne qui à ce </a:t>
            </a:r>
            <a:r>
              <a:rPr lang="fr-FR" dirty="0" err="1"/>
              <a:t>refreshToken</a:t>
            </a:r>
            <a:endParaRPr lang="fr-FR" dirty="0"/>
          </a:p>
          <a:p>
            <a:r>
              <a:rPr lang="fr-FR" dirty="0"/>
              <a:t>Création d’un nouveau </a:t>
            </a:r>
            <a:r>
              <a:rPr lang="fr-FR" dirty="0" err="1"/>
              <a:t>token</a:t>
            </a:r>
            <a:endParaRPr lang="fr-FR" dirty="0"/>
          </a:p>
        </p:txBody>
      </p:sp>
      <p:pic>
        <p:nvPicPr>
          <p:cNvPr id="3" name="Image 2">
            <a:extLst>
              <a:ext uri="{FF2B5EF4-FFF2-40B4-BE49-F238E27FC236}">
                <a16:creationId xmlns:a16="http://schemas.microsoft.com/office/drawing/2014/main" id="{426F861D-92BA-BBA4-E158-C12E469EF711}"/>
              </a:ext>
            </a:extLst>
          </p:cNvPr>
          <p:cNvPicPr>
            <a:picLocks noChangeAspect="1"/>
          </p:cNvPicPr>
          <p:nvPr/>
        </p:nvPicPr>
        <p:blipFill>
          <a:blip r:embed="rId2"/>
          <a:stretch>
            <a:fillRect/>
          </a:stretch>
        </p:blipFill>
        <p:spPr>
          <a:xfrm>
            <a:off x="5985647" y="1132514"/>
            <a:ext cx="5872871" cy="5170288"/>
          </a:xfrm>
          <a:prstGeom prst="rect">
            <a:avLst/>
          </a:prstGeom>
        </p:spPr>
      </p:pic>
    </p:spTree>
    <p:extLst>
      <p:ext uri="{BB962C8B-B14F-4D97-AF65-F5344CB8AC3E}">
        <p14:creationId xmlns:p14="http://schemas.microsoft.com/office/powerpoint/2010/main" val="1192134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C911E1-0C86-7FA8-A12D-3A1C1F8453D5}"/>
              </a:ext>
            </a:extLst>
          </p:cNvPr>
          <p:cNvSpPr>
            <a:spLocks noGrp="1"/>
          </p:cNvSpPr>
          <p:nvPr>
            <p:ph type="title"/>
          </p:nvPr>
        </p:nvSpPr>
        <p:spPr/>
        <p:txBody>
          <a:bodyPr/>
          <a:lstStyle/>
          <a:p>
            <a:r>
              <a:rPr lang="fr-FR" dirty="0"/>
              <a:t>CRUD </a:t>
            </a:r>
          </a:p>
        </p:txBody>
      </p:sp>
      <p:sp>
        <p:nvSpPr>
          <p:cNvPr id="5" name="Espace réservé du pied de page 4">
            <a:extLst>
              <a:ext uri="{FF2B5EF4-FFF2-40B4-BE49-F238E27FC236}">
                <a16:creationId xmlns:a16="http://schemas.microsoft.com/office/drawing/2014/main" id="{09FB2BF7-154C-46A8-081D-4BE8E23197F2}"/>
              </a:ext>
            </a:extLst>
          </p:cNvPr>
          <p:cNvSpPr>
            <a:spLocks noGrp="1"/>
          </p:cNvSpPr>
          <p:nvPr>
            <p:ph type="ftr" sz="quarter" idx="3"/>
          </p:nvPr>
        </p:nvSpPr>
        <p:spPr/>
        <p:txBody>
          <a:bodyPr/>
          <a:lstStyle/>
          <a:p>
            <a:pPr>
              <a:defRPr/>
            </a:pPr>
            <a:r>
              <a:rPr lang="en-US"/>
              <a:t>Modèle global PowerPoint</a:t>
            </a:r>
            <a:endParaRPr lang="en-US" dirty="0"/>
          </a:p>
        </p:txBody>
      </p:sp>
      <p:sp>
        <p:nvSpPr>
          <p:cNvPr id="6" name="Espace réservé de la date 5">
            <a:extLst>
              <a:ext uri="{FF2B5EF4-FFF2-40B4-BE49-F238E27FC236}">
                <a16:creationId xmlns:a16="http://schemas.microsoft.com/office/drawing/2014/main" id="{6F8064A7-EE20-37BA-F1E7-2F70A2639749}"/>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sp>
        <p:nvSpPr>
          <p:cNvPr id="8" name="Espace réservé du contenu 7">
            <a:extLst>
              <a:ext uri="{FF2B5EF4-FFF2-40B4-BE49-F238E27FC236}">
                <a16:creationId xmlns:a16="http://schemas.microsoft.com/office/drawing/2014/main" id="{40C77B92-FBF1-7E53-6E51-5ABD7715627B}"/>
              </a:ext>
            </a:extLst>
          </p:cNvPr>
          <p:cNvSpPr>
            <a:spLocks noGrp="1"/>
          </p:cNvSpPr>
          <p:nvPr>
            <p:ph idx="1"/>
          </p:nvPr>
        </p:nvSpPr>
        <p:spPr>
          <a:xfrm>
            <a:off x="499781" y="1224286"/>
            <a:ext cx="5596219" cy="4932625"/>
          </a:xfrm>
        </p:spPr>
        <p:txBody>
          <a:bodyPr/>
          <a:lstStyle/>
          <a:p>
            <a:r>
              <a:rPr lang="fr-FR" dirty="0"/>
              <a:t>Controller</a:t>
            </a:r>
          </a:p>
        </p:txBody>
      </p:sp>
      <p:sp>
        <p:nvSpPr>
          <p:cNvPr id="9" name="Espace réservé du texte 8">
            <a:extLst>
              <a:ext uri="{FF2B5EF4-FFF2-40B4-BE49-F238E27FC236}">
                <a16:creationId xmlns:a16="http://schemas.microsoft.com/office/drawing/2014/main" id="{A62B4377-8C82-5104-649E-175EA9FEDB09}"/>
              </a:ext>
            </a:extLst>
          </p:cNvPr>
          <p:cNvSpPr>
            <a:spLocks noGrp="1"/>
          </p:cNvSpPr>
          <p:nvPr>
            <p:ph type="body" sz="quarter" idx="10"/>
          </p:nvPr>
        </p:nvSpPr>
        <p:spPr/>
        <p:txBody>
          <a:bodyPr/>
          <a:lstStyle/>
          <a:p>
            <a:r>
              <a:rPr lang="fr-FR" dirty="0"/>
              <a:t>Spring Boot</a:t>
            </a:r>
          </a:p>
        </p:txBody>
      </p:sp>
      <p:sp>
        <p:nvSpPr>
          <p:cNvPr id="2" name="Espace réservé du contenu 7">
            <a:extLst>
              <a:ext uri="{FF2B5EF4-FFF2-40B4-BE49-F238E27FC236}">
                <a16:creationId xmlns:a16="http://schemas.microsoft.com/office/drawing/2014/main" id="{7F73A0EE-A904-CBE6-6D3F-047B8AF9C649}"/>
              </a:ext>
            </a:extLst>
          </p:cNvPr>
          <p:cNvSpPr txBox="1">
            <a:spLocks/>
          </p:cNvSpPr>
          <p:nvPr/>
        </p:nvSpPr>
        <p:spPr>
          <a:xfrm>
            <a:off x="6419138" y="1222448"/>
            <a:ext cx="5596219" cy="493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TT Norms Medium" panose="020008030300000200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DTO (Data Transfert Object)</a:t>
            </a:r>
          </a:p>
        </p:txBody>
      </p:sp>
      <p:pic>
        <p:nvPicPr>
          <p:cNvPr id="11" name="Image 10">
            <a:extLst>
              <a:ext uri="{FF2B5EF4-FFF2-40B4-BE49-F238E27FC236}">
                <a16:creationId xmlns:a16="http://schemas.microsoft.com/office/drawing/2014/main" id="{2E286691-A4D7-D8CF-0570-687A9F10206A}"/>
              </a:ext>
            </a:extLst>
          </p:cNvPr>
          <p:cNvPicPr>
            <a:picLocks noChangeAspect="1"/>
          </p:cNvPicPr>
          <p:nvPr/>
        </p:nvPicPr>
        <p:blipFill>
          <a:blip r:embed="rId2"/>
          <a:stretch>
            <a:fillRect/>
          </a:stretch>
        </p:blipFill>
        <p:spPr>
          <a:xfrm>
            <a:off x="277635" y="1667827"/>
            <a:ext cx="5901438" cy="2311456"/>
          </a:xfrm>
          <a:prstGeom prst="rect">
            <a:avLst/>
          </a:prstGeom>
        </p:spPr>
      </p:pic>
      <p:pic>
        <p:nvPicPr>
          <p:cNvPr id="13" name="Image 12">
            <a:extLst>
              <a:ext uri="{FF2B5EF4-FFF2-40B4-BE49-F238E27FC236}">
                <a16:creationId xmlns:a16="http://schemas.microsoft.com/office/drawing/2014/main" id="{476E7FD1-66C5-17B5-DAB3-7CE00C312AA1}"/>
              </a:ext>
            </a:extLst>
          </p:cNvPr>
          <p:cNvPicPr>
            <a:picLocks noChangeAspect="1"/>
          </p:cNvPicPr>
          <p:nvPr/>
        </p:nvPicPr>
        <p:blipFill>
          <a:blip r:embed="rId3"/>
          <a:stretch>
            <a:fillRect/>
          </a:stretch>
        </p:blipFill>
        <p:spPr>
          <a:xfrm>
            <a:off x="6660356" y="1667827"/>
            <a:ext cx="2556891" cy="3281678"/>
          </a:xfrm>
          <a:prstGeom prst="rect">
            <a:avLst/>
          </a:prstGeom>
        </p:spPr>
      </p:pic>
      <p:pic>
        <p:nvPicPr>
          <p:cNvPr id="15" name="Image 14">
            <a:extLst>
              <a:ext uri="{FF2B5EF4-FFF2-40B4-BE49-F238E27FC236}">
                <a16:creationId xmlns:a16="http://schemas.microsoft.com/office/drawing/2014/main" id="{6293A0FD-9B03-EF16-1406-CA027CE16934}"/>
              </a:ext>
            </a:extLst>
          </p:cNvPr>
          <p:cNvPicPr>
            <a:picLocks noChangeAspect="1"/>
          </p:cNvPicPr>
          <p:nvPr/>
        </p:nvPicPr>
        <p:blipFill>
          <a:blip r:embed="rId4"/>
          <a:stretch>
            <a:fillRect/>
          </a:stretch>
        </p:blipFill>
        <p:spPr>
          <a:xfrm>
            <a:off x="9636783" y="4223393"/>
            <a:ext cx="2243039" cy="1719902"/>
          </a:xfrm>
          <a:prstGeom prst="rect">
            <a:avLst/>
          </a:prstGeom>
        </p:spPr>
      </p:pic>
    </p:spTree>
    <p:extLst>
      <p:ext uri="{BB962C8B-B14F-4D97-AF65-F5344CB8AC3E}">
        <p14:creationId xmlns:p14="http://schemas.microsoft.com/office/powerpoint/2010/main" val="521752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C911E1-0C86-7FA8-A12D-3A1C1F8453D5}"/>
              </a:ext>
            </a:extLst>
          </p:cNvPr>
          <p:cNvSpPr>
            <a:spLocks noGrp="1"/>
          </p:cNvSpPr>
          <p:nvPr>
            <p:ph type="title"/>
          </p:nvPr>
        </p:nvSpPr>
        <p:spPr/>
        <p:txBody>
          <a:bodyPr/>
          <a:lstStyle/>
          <a:p>
            <a:r>
              <a:rPr lang="fr-FR" dirty="0"/>
              <a:t>CRUD </a:t>
            </a:r>
          </a:p>
        </p:txBody>
      </p:sp>
      <p:sp>
        <p:nvSpPr>
          <p:cNvPr id="5" name="Espace réservé du pied de page 4">
            <a:extLst>
              <a:ext uri="{FF2B5EF4-FFF2-40B4-BE49-F238E27FC236}">
                <a16:creationId xmlns:a16="http://schemas.microsoft.com/office/drawing/2014/main" id="{09FB2BF7-154C-46A8-081D-4BE8E23197F2}"/>
              </a:ext>
            </a:extLst>
          </p:cNvPr>
          <p:cNvSpPr>
            <a:spLocks noGrp="1"/>
          </p:cNvSpPr>
          <p:nvPr>
            <p:ph type="ftr" sz="quarter" idx="3"/>
          </p:nvPr>
        </p:nvSpPr>
        <p:spPr/>
        <p:txBody>
          <a:bodyPr/>
          <a:lstStyle/>
          <a:p>
            <a:pPr>
              <a:defRPr/>
            </a:pPr>
            <a:r>
              <a:rPr lang="en-US"/>
              <a:t>Modèle global PowerPoint</a:t>
            </a:r>
            <a:endParaRPr lang="en-US" dirty="0"/>
          </a:p>
        </p:txBody>
      </p:sp>
      <p:sp>
        <p:nvSpPr>
          <p:cNvPr id="6" name="Espace réservé de la date 5">
            <a:extLst>
              <a:ext uri="{FF2B5EF4-FFF2-40B4-BE49-F238E27FC236}">
                <a16:creationId xmlns:a16="http://schemas.microsoft.com/office/drawing/2014/main" id="{6F8064A7-EE20-37BA-F1E7-2F70A2639749}"/>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sp>
        <p:nvSpPr>
          <p:cNvPr id="8" name="Espace réservé du contenu 7">
            <a:extLst>
              <a:ext uri="{FF2B5EF4-FFF2-40B4-BE49-F238E27FC236}">
                <a16:creationId xmlns:a16="http://schemas.microsoft.com/office/drawing/2014/main" id="{40C77B92-FBF1-7E53-6E51-5ABD7715627B}"/>
              </a:ext>
            </a:extLst>
          </p:cNvPr>
          <p:cNvSpPr>
            <a:spLocks noGrp="1"/>
          </p:cNvSpPr>
          <p:nvPr>
            <p:ph idx="1"/>
          </p:nvPr>
        </p:nvSpPr>
        <p:spPr>
          <a:xfrm>
            <a:off x="499781" y="1224286"/>
            <a:ext cx="5596219" cy="4932625"/>
          </a:xfrm>
        </p:spPr>
        <p:txBody>
          <a:bodyPr/>
          <a:lstStyle/>
          <a:p>
            <a:r>
              <a:rPr lang="fr-FR" dirty="0"/>
              <a:t>Service</a:t>
            </a:r>
          </a:p>
        </p:txBody>
      </p:sp>
      <p:sp>
        <p:nvSpPr>
          <p:cNvPr id="9" name="Espace réservé du texte 8">
            <a:extLst>
              <a:ext uri="{FF2B5EF4-FFF2-40B4-BE49-F238E27FC236}">
                <a16:creationId xmlns:a16="http://schemas.microsoft.com/office/drawing/2014/main" id="{A62B4377-8C82-5104-649E-175EA9FEDB09}"/>
              </a:ext>
            </a:extLst>
          </p:cNvPr>
          <p:cNvSpPr>
            <a:spLocks noGrp="1"/>
          </p:cNvSpPr>
          <p:nvPr>
            <p:ph type="body" sz="quarter" idx="10"/>
          </p:nvPr>
        </p:nvSpPr>
        <p:spPr/>
        <p:txBody>
          <a:bodyPr/>
          <a:lstStyle/>
          <a:p>
            <a:r>
              <a:rPr lang="fr-FR" dirty="0"/>
              <a:t>Spring Boot</a:t>
            </a:r>
          </a:p>
        </p:txBody>
      </p:sp>
      <p:sp>
        <p:nvSpPr>
          <p:cNvPr id="3" name="Espace réservé du contenu 7">
            <a:extLst>
              <a:ext uri="{FF2B5EF4-FFF2-40B4-BE49-F238E27FC236}">
                <a16:creationId xmlns:a16="http://schemas.microsoft.com/office/drawing/2014/main" id="{E666EAE9-EE65-1D6A-FAEF-24C0419BF84D}"/>
              </a:ext>
            </a:extLst>
          </p:cNvPr>
          <p:cNvSpPr txBox="1">
            <a:spLocks/>
          </p:cNvSpPr>
          <p:nvPr/>
        </p:nvSpPr>
        <p:spPr>
          <a:xfrm>
            <a:off x="6474141" y="1224286"/>
            <a:ext cx="5596219" cy="493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TT Norms Medium" panose="020008030300000200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Mapper</a:t>
            </a:r>
          </a:p>
          <a:p>
            <a:pPr lvl="1"/>
            <a:r>
              <a:rPr lang="fr-FR" dirty="0" err="1"/>
              <a:t>Entity</a:t>
            </a:r>
            <a:r>
              <a:rPr lang="fr-FR" dirty="0"/>
              <a:t> to </a:t>
            </a:r>
            <a:r>
              <a:rPr lang="fr-FR" dirty="0" err="1"/>
              <a:t>Dto</a:t>
            </a:r>
            <a:endParaRPr lang="fr-FR" dirty="0"/>
          </a:p>
          <a:p>
            <a:pPr lvl="1"/>
            <a:r>
              <a:rPr lang="fr-FR" dirty="0" err="1"/>
              <a:t>Dto</a:t>
            </a:r>
            <a:r>
              <a:rPr lang="fr-FR" dirty="0"/>
              <a:t> to </a:t>
            </a:r>
            <a:r>
              <a:rPr lang="fr-FR" dirty="0" err="1"/>
              <a:t>Entity</a:t>
            </a:r>
            <a:endParaRPr lang="fr-FR" dirty="0"/>
          </a:p>
        </p:txBody>
      </p:sp>
      <p:pic>
        <p:nvPicPr>
          <p:cNvPr id="10" name="Image 9">
            <a:extLst>
              <a:ext uri="{FF2B5EF4-FFF2-40B4-BE49-F238E27FC236}">
                <a16:creationId xmlns:a16="http://schemas.microsoft.com/office/drawing/2014/main" id="{7D2AF594-1F1E-A07B-BA20-00355E9EDC40}"/>
              </a:ext>
            </a:extLst>
          </p:cNvPr>
          <p:cNvPicPr>
            <a:picLocks noChangeAspect="1"/>
          </p:cNvPicPr>
          <p:nvPr/>
        </p:nvPicPr>
        <p:blipFill>
          <a:blip r:embed="rId2"/>
          <a:stretch>
            <a:fillRect/>
          </a:stretch>
        </p:blipFill>
        <p:spPr>
          <a:xfrm>
            <a:off x="298251" y="1665316"/>
            <a:ext cx="4357639" cy="1825497"/>
          </a:xfrm>
          <a:prstGeom prst="rect">
            <a:avLst/>
          </a:prstGeom>
        </p:spPr>
      </p:pic>
      <p:pic>
        <p:nvPicPr>
          <p:cNvPr id="12" name="Image 11">
            <a:extLst>
              <a:ext uri="{FF2B5EF4-FFF2-40B4-BE49-F238E27FC236}">
                <a16:creationId xmlns:a16="http://schemas.microsoft.com/office/drawing/2014/main" id="{C3F0891F-D10A-13C7-E300-B543C7C8E059}"/>
              </a:ext>
            </a:extLst>
          </p:cNvPr>
          <p:cNvPicPr>
            <a:picLocks noChangeAspect="1"/>
          </p:cNvPicPr>
          <p:nvPr/>
        </p:nvPicPr>
        <p:blipFill>
          <a:blip r:embed="rId3"/>
          <a:stretch>
            <a:fillRect/>
          </a:stretch>
        </p:blipFill>
        <p:spPr>
          <a:xfrm>
            <a:off x="298251" y="3800439"/>
            <a:ext cx="4421262" cy="1811748"/>
          </a:xfrm>
          <a:prstGeom prst="rect">
            <a:avLst/>
          </a:prstGeom>
        </p:spPr>
      </p:pic>
      <p:pic>
        <p:nvPicPr>
          <p:cNvPr id="14" name="Image 13">
            <a:extLst>
              <a:ext uri="{FF2B5EF4-FFF2-40B4-BE49-F238E27FC236}">
                <a16:creationId xmlns:a16="http://schemas.microsoft.com/office/drawing/2014/main" id="{F1208A5F-8668-373B-271E-A7578250B180}"/>
              </a:ext>
            </a:extLst>
          </p:cNvPr>
          <p:cNvPicPr>
            <a:picLocks noChangeAspect="1"/>
          </p:cNvPicPr>
          <p:nvPr/>
        </p:nvPicPr>
        <p:blipFill>
          <a:blip r:embed="rId4"/>
          <a:stretch>
            <a:fillRect/>
          </a:stretch>
        </p:blipFill>
        <p:spPr>
          <a:xfrm>
            <a:off x="5717860" y="2283580"/>
            <a:ext cx="6223495" cy="2673323"/>
          </a:xfrm>
          <a:prstGeom prst="rect">
            <a:avLst/>
          </a:prstGeom>
        </p:spPr>
      </p:pic>
    </p:spTree>
    <p:extLst>
      <p:ext uri="{BB962C8B-B14F-4D97-AF65-F5344CB8AC3E}">
        <p14:creationId xmlns:p14="http://schemas.microsoft.com/office/powerpoint/2010/main" val="2447156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29">
            <a:extLst>
              <a:ext uri="{FF2B5EF4-FFF2-40B4-BE49-F238E27FC236}">
                <a16:creationId xmlns:a16="http://schemas.microsoft.com/office/drawing/2014/main" id="{D4C6AE75-B780-4519-AF86-A5323333C5F5}"/>
              </a:ext>
            </a:extLst>
          </p:cNvPr>
          <p:cNvPicPr>
            <a:picLocks noChangeAspect="1"/>
          </p:cNvPicPr>
          <p:nvPr/>
        </p:nvPicPr>
        <p:blipFill rotWithShape="1">
          <a:blip r:embed="rId2">
            <a:extLst>
              <a:ext uri="{28A0092B-C50C-407E-A947-70E740481C1C}">
                <a14:useLocalDpi xmlns:a14="http://schemas.microsoft.com/office/drawing/2010/main" val="0"/>
              </a:ext>
            </a:extLst>
          </a:blip>
          <a:srcRect l="27605" t="3408" r="28400" b="7946"/>
          <a:stretch/>
        </p:blipFill>
        <p:spPr>
          <a:xfrm>
            <a:off x="7086600" y="0"/>
            <a:ext cx="5105400" cy="6858000"/>
          </a:xfrm>
          <a:prstGeom prst="rect">
            <a:avLst/>
          </a:prstGeom>
        </p:spPr>
      </p:pic>
      <p:sp>
        <p:nvSpPr>
          <p:cNvPr id="8" name="Titre 1">
            <a:extLst>
              <a:ext uri="{FF2B5EF4-FFF2-40B4-BE49-F238E27FC236}">
                <a16:creationId xmlns:a16="http://schemas.microsoft.com/office/drawing/2014/main" id="{F5DADE1D-AC9D-4FAD-B1BC-1D7CBF4F07CA}"/>
              </a:ext>
            </a:extLst>
          </p:cNvPr>
          <p:cNvSpPr>
            <a:spLocks noGrp="1"/>
          </p:cNvSpPr>
          <p:nvPr>
            <p:ph type="title"/>
          </p:nvPr>
        </p:nvSpPr>
        <p:spPr>
          <a:xfrm>
            <a:off x="1866899" y="3273437"/>
            <a:ext cx="4695825" cy="2146288"/>
          </a:xfrm>
        </p:spPr>
        <p:txBody>
          <a:bodyPr>
            <a:noAutofit/>
          </a:bodyPr>
          <a:lstStyle/>
          <a:p>
            <a:pPr>
              <a:lnSpc>
                <a:spcPct val="100000"/>
              </a:lnSpc>
            </a:pPr>
            <a:r>
              <a:rPr lang="fr-FR" sz="1400" spc="0" dirty="0"/>
              <a:t>Editeur et 1er hébergeur français certifié HDS, le Mipih est aux côtés des territoires de santé et de ses acteurs : établissements de santé, GHT, médico-social, médecins libéraux.</a:t>
            </a:r>
            <a:br>
              <a:rPr lang="fr-FR" sz="1400" spc="0" dirty="0"/>
            </a:br>
            <a:br>
              <a:rPr lang="fr-FR" sz="1400" spc="0" dirty="0"/>
            </a:br>
            <a:r>
              <a:rPr lang="fr-FR" sz="1400" spc="0" dirty="0"/>
              <a:t>Notre raison d’être : accompagner la digitalisation, répondre aux enjeux du numérique en santé et aider les professionnels de santé à améliorer la prise en charge du patient.</a:t>
            </a:r>
          </a:p>
        </p:txBody>
      </p:sp>
      <p:sp>
        <p:nvSpPr>
          <p:cNvPr id="9" name="Espace réservé du texte 3">
            <a:extLst>
              <a:ext uri="{FF2B5EF4-FFF2-40B4-BE49-F238E27FC236}">
                <a16:creationId xmlns:a16="http://schemas.microsoft.com/office/drawing/2014/main" id="{C9B631B6-26E0-49EC-865C-2AB65EB77F52}"/>
              </a:ext>
            </a:extLst>
          </p:cNvPr>
          <p:cNvSpPr txBox="1">
            <a:spLocks/>
          </p:cNvSpPr>
          <p:nvPr/>
        </p:nvSpPr>
        <p:spPr bwMode="auto">
          <a:xfrm>
            <a:off x="1866900" y="2203515"/>
            <a:ext cx="3990975" cy="119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266700" indent="-266700" algn="just" rtl="0" eaLnBrk="1" fontAlgn="base" hangingPunct="1">
              <a:spcBef>
                <a:spcPct val="70000"/>
              </a:spcBef>
              <a:spcAft>
                <a:spcPct val="0"/>
              </a:spcAft>
              <a:buClr>
                <a:schemeClr val="accent3"/>
              </a:buClr>
              <a:buFont typeface="Arial" panose="020B0604020202020204" pitchFamily="34" charset="0"/>
              <a:buChar char="•"/>
              <a:defRPr sz="2100" b="0">
                <a:solidFill>
                  <a:schemeClr val="tx1"/>
                </a:solidFill>
                <a:latin typeface="TT Norms Medium" panose="02000803030000020003" pitchFamily="50" charset="0"/>
                <a:ea typeface="+mn-ea"/>
                <a:cs typeface="+mn-cs"/>
              </a:defRPr>
            </a:lvl1pPr>
            <a:lvl2pPr marL="714375" indent="-268288" algn="just" rtl="0" eaLnBrk="1" fontAlgn="base" hangingPunct="1">
              <a:spcBef>
                <a:spcPct val="15000"/>
              </a:spcBef>
              <a:spcAft>
                <a:spcPct val="0"/>
              </a:spcAft>
              <a:buClr>
                <a:schemeClr val="accent3"/>
              </a:buClr>
              <a:buFont typeface="Arial" panose="020B0604020202020204" pitchFamily="34" charset="0"/>
              <a:buChar char="•"/>
              <a:defRPr sz="1700">
                <a:solidFill>
                  <a:schemeClr val="tx1"/>
                </a:solidFill>
                <a:latin typeface="+mn-lt"/>
                <a:cs typeface="+mn-cs"/>
              </a:defRPr>
            </a:lvl2pPr>
            <a:lvl3pPr marL="1081088" indent="-185738" algn="just" rtl="0" eaLnBrk="1" fontAlgn="base" hangingPunct="1">
              <a:spcBef>
                <a:spcPct val="5000"/>
              </a:spcBef>
              <a:spcAft>
                <a:spcPct val="0"/>
              </a:spcAft>
              <a:buClr>
                <a:schemeClr val="accent3"/>
              </a:buClr>
              <a:buSzPct val="90000"/>
              <a:buFont typeface="Arial" panose="020B0604020202020204" pitchFamily="34" charset="0"/>
              <a:buChar char="•"/>
              <a:defRPr sz="1600">
                <a:solidFill>
                  <a:schemeClr val="accent4"/>
                </a:solidFill>
                <a:latin typeface="+mn-lt"/>
                <a:cs typeface="+mn-cs"/>
              </a:defRPr>
            </a:lvl3pPr>
            <a:lvl4pPr marL="1438275" indent="-177800" algn="just" rtl="0" eaLnBrk="1" fontAlgn="base" hangingPunct="1">
              <a:lnSpc>
                <a:spcPct val="90000"/>
              </a:lnSpc>
              <a:spcBef>
                <a:spcPct val="5000"/>
              </a:spcBef>
              <a:spcAft>
                <a:spcPct val="0"/>
              </a:spcAft>
              <a:buClr>
                <a:schemeClr val="accent3"/>
              </a:buClr>
              <a:buSzPct val="120000"/>
              <a:buFont typeface="Arial" panose="020B0604020202020204" pitchFamily="34" charset="0"/>
              <a:buChar char="•"/>
              <a:defRPr sz="1400">
                <a:solidFill>
                  <a:schemeClr val="accent1">
                    <a:lumMod val="75000"/>
                  </a:schemeClr>
                </a:solidFill>
                <a:latin typeface="+mn-lt"/>
                <a:cs typeface="+mn-cs"/>
              </a:defRPr>
            </a:lvl4pPr>
            <a:lvl5pPr marL="2152650" indent="-185738" algn="l" rtl="0" eaLnBrk="1" fontAlgn="base" hangingPunct="1">
              <a:lnSpc>
                <a:spcPct val="90000"/>
              </a:lnSpc>
              <a:spcBef>
                <a:spcPct val="10000"/>
              </a:spcBef>
              <a:spcAft>
                <a:spcPct val="0"/>
              </a:spcAft>
              <a:buClr>
                <a:schemeClr val="accent3"/>
              </a:buClr>
              <a:buSzPct val="90000"/>
              <a:buFont typeface="Arial" panose="020B0604020202020204" pitchFamily="34" charset="0"/>
              <a:buChar char="•"/>
              <a:defRPr sz="1200">
                <a:solidFill>
                  <a:schemeClr val="accent1"/>
                </a:solidFill>
                <a:latin typeface="+mn-lt"/>
                <a:cs typeface="+mn-cs"/>
              </a:defRPr>
            </a:lvl5pPr>
            <a:lvl6pPr marL="26098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6pPr>
            <a:lvl7pPr marL="30670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7pPr>
            <a:lvl8pPr marL="35242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8pPr>
            <a:lvl9pPr marL="39814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9pPr>
          </a:lstStyle>
          <a:p>
            <a:pPr marL="0" indent="0" algn="l">
              <a:buNone/>
            </a:pPr>
            <a:r>
              <a:rPr lang="fr-FR" sz="2800" b="0" i="0" dirty="0">
                <a:solidFill>
                  <a:srgbClr val="2B307F"/>
                </a:solidFill>
                <a:effectLst/>
                <a:latin typeface="TT-Norms-Pro-Regular"/>
              </a:rPr>
              <a:t>Acteur public du numérique en santé</a:t>
            </a:r>
          </a:p>
        </p:txBody>
      </p:sp>
    </p:spTree>
    <p:extLst>
      <p:ext uri="{BB962C8B-B14F-4D97-AF65-F5344CB8AC3E}">
        <p14:creationId xmlns:p14="http://schemas.microsoft.com/office/powerpoint/2010/main" val="1264968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C911E1-0C86-7FA8-A12D-3A1C1F8453D5}"/>
              </a:ext>
            </a:extLst>
          </p:cNvPr>
          <p:cNvSpPr>
            <a:spLocks noGrp="1"/>
          </p:cNvSpPr>
          <p:nvPr>
            <p:ph type="title"/>
          </p:nvPr>
        </p:nvSpPr>
        <p:spPr/>
        <p:txBody>
          <a:bodyPr/>
          <a:lstStyle/>
          <a:p>
            <a:r>
              <a:rPr lang="fr-FR" dirty="0" err="1"/>
              <a:t>Junit</a:t>
            </a:r>
            <a:endParaRPr lang="fr-FR" dirty="0"/>
          </a:p>
        </p:txBody>
      </p:sp>
      <p:sp>
        <p:nvSpPr>
          <p:cNvPr id="5" name="Espace réservé du pied de page 4">
            <a:extLst>
              <a:ext uri="{FF2B5EF4-FFF2-40B4-BE49-F238E27FC236}">
                <a16:creationId xmlns:a16="http://schemas.microsoft.com/office/drawing/2014/main" id="{09FB2BF7-154C-46A8-081D-4BE8E23197F2}"/>
              </a:ext>
            </a:extLst>
          </p:cNvPr>
          <p:cNvSpPr>
            <a:spLocks noGrp="1"/>
          </p:cNvSpPr>
          <p:nvPr>
            <p:ph type="ftr" sz="quarter" idx="3"/>
          </p:nvPr>
        </p:nvSpPr>
        <p:spPr/>
        <p:txBody>
          <a:bodyPr/>
          <a:lstStyle/>
          <a:p>
            <a:pPr>
              <a:defRPr/>
            </a:pPr>
            <a:r>
              <a:rPr lang="en-US"/>
              <a:t>Modèle global PowerPoint</a:t>
            </a:r>
            <a:endParaRPr lang="en-US" dirty="0"/>
          </a:p>
        </p:txBody>
      </p:sp>
      <p:sp>
        <p:nvSpPr>
          <p:cNvPr id="6" name="Espace réservé de la date 5">
            <a:extLst>
              <a:ext uri="{FF2B5EF4-FFF2-40B4-BE49-F238E27FC236}">
                <a16:creationId xmlns:a16="http://schemas.microsoft.com/office/drawing/2014/main" id="{6F8064A7-EE20-37BA-F1E7-2F70A2639749}"/>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sp>
        <p:nvSpPr>
          <p:cNvPr id="8" name="Espace réservé du contenu 7">
            <a:extLst>
              <a:ext uri="{FF2B5EF4-FFF2-40B4-BE49-F238E27FC236}">
                <a16:creationId xmlns:a16="http://schemas.microsoft.com/office/drawing/2014/main" id="{40C77B92-FBF1-7E53-6E51-5ABD7715627B}"/>
              </a:ext>
            </a:extLst>
          </p:cNvPr>
          <p:cNvSpPr>
            <a:spLocks noGrp="1"/>
          </p:cNvSpPr>
          <p:nvPr>
            <p:ph idx="1"/>
          </p:nvPr>
        </p:nvSpPr>
        <p:spPr/>
        <p:txBody>
          <a:bodyPr/>
          <a:lstStyle/>
          <a:p>
            <a:r>
              <a:rPr lang="fr-FR" dirty="0"/>
              <a:t>Les </a:t>
            </a:r>
            <a:r>
              <a:rPr lang="fr-FR" dirty="0" err="1"/>
              <a:t>mocks</a:t>
            </a:r>
            <a:endParaRPr lang="fr-FR" dirty="0"/>
          </a:p>
          <a:p>
            <a:r>
              <a:rPr lang="fr-FR" dirty="0" err="1"/>
              <a:t>BeforeEach</a:t>
            </a:r>
            <a:endParaRPr lang="fr-FR" dirty="0"/>
          </a:p>
          <a:p>
            <a:r>
              <a:rPr lang="fr-FR" dirty="0" err="1"/>
              <a:t>Assert</a:t>
            </a:r>
            <a:endParaRPr lang="fr-FR" dirty="0"/>
          </a:p>
          <a:p>
            <a:endParaRPr lang="fr-FR" dirty="0"/>
          </a:p>
        </p:txBody>
      </p:sp>
      <p:sp>
        <p:nvSpPr>
          <p:cNvPr id="9" name="Espace réservé du texte 8">
            <a:extLst>
              <a:ext uri="{FF2B5EF4-FFF2-40B4-BE49-F238E27FC236}">
                <a16:creationId xmlns:a16="http://schemas.microsoft.com/office/drawing/2014/main" id="{A62B4377-8C82-5104-649E-175EA9FEDB09}"/>
              </a:ext>
            </a:extLst>
          </p:cNvPr>
          <p:cNvSpPr>
            <a:spLocks noGrp="1"/>
          </p:cNvSpPr>
          <p:nvPr>
            <p:ph type="body" sz="quarter" idx="10"/>
          </p:nvPr>
        </p:nvSpPr>
        <p:spPr/>
        <p:txBody>
          <a:bodyPr/>
          <a:lstStyle/>
          <a:p>
            <a:r>
              <a:rPr lang="fr-FR" dirty="0"/>
              <a:t>Spring Boot</a:t>
            </a:r>
          </a:p>
        </p:txBody>
      </p:sp>
      <p:grpSp>
        <p:nvGrpSpPr>
          <p:cNvPr id="10" name="Groupe 9">
            <a:extLst>
              <a:ext uri="{FF2B5EF4-FFF2-40B4-BE49-F238E27FC236}">
                <a16:creationId xmlns:a16="http://schemas.microsoft.com/office/drawing/2014/main" id="{0C3FDD42-42E4-0B49-C2BB-02461A726DC1}"/>
              </a:ext>
            </a:extLst>
          </p:cNvPr>
          <p:cNvGrpSpPr/>
          <p:nvPr/>
        </p:nvGrpSpPr>
        <p:grpSpPr>
          <a:xfrm>
            <a:off x="6089581" y="931510"/>
            <a:ext cx="5870981" cy="5225401"/>
            <a:chOff x="6089581" y="931510"/>
            <a:chExt cx="5870981" cy="5225401"/>
          </a:xfrm>
        </p:grpSpPr>
        <p:pic>
          <p:nvPicPr>
            <p:cNvPr id="3" name="Image 2">
              <a:extLst>
                <a:ext uri="{FF2B5EF4-FFF2-40B4-BE49-F238E27FC236}">
                  <a16:creationId xmlns:a16="http://schemas.microsoft.com/office/drawing/2014/main" id="{918BD839-8E7C-50CD-78B5-46304C16B22D}"/>
                </a:ext>
              </a:extLst>
            </p:cNvPr>
            <p:cNvPicPr>
              <a:picLocks noChangeAspect="1"/>
            </p:cNvPicPr>
            <p:nvPr/>
          </p:nvPicPr>
          <p:blipFill>
            <a:blip r:embed="rId2"/>
            <a:stretch>
              <a:fillRect/>
            </a:stretch>
          </p:blipFill>
          <p:spPr>
            <a:xfrm>
              <a:off x="6089581" y="931510"/>
              <a:ext cx="5870981" cy="5225401"/>
            </a:xfrm>
            <a:prstGeom prst="rect">
              <a:avLst/>
            </a:prstGeom>
          </p:spPr>
        </p:pic>
        <p:sp>
          <p:nvSpPr>
            <p:cNvPr id="4" name="Rectangle 3">
              <a:extLst>
                <a:ext uri="{FF2B5EF4-FFF2-40B4-BE49-F238E27FC236}">
                  <a16:creationId xmlns:a16="http://schemas.microsoft.com/office/drawing/2014/main" id="{3C3EC7C4-0595-623B-C400-1313F8811DD5}"/>
                </a:ext>
              </a:extLst>
            </p:cNvPr>
            <p:cNvSpPr/>
            <p:nvPr/>
          </p:nvSpPr>
          <p:spPr>
            <a:xfrm>
              <a:off x="10763075" y="3544210"/>
              <a:ext cx="1031846" cy="25600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89395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2260A5-4839-8580-16B3-BF7685E3259F}"/>
              </a:ext>
            </a:extLst>
          </p:cNvPr>
          <p:cNvSpPr>
            <a:spLocks noGrp="1"/>
          </p:cNvSpPr>
          <p:nvPr>
            <p:ph type="title"/>
          </p:nvPr>
        </p:nvSpPr>
        <p:spPr>
          <a:xfrm>
            <a:off x="1818657" y="2004663"/>
            <a:ext cx="3712131" cy="1733770"/>
          </a:xfrm>
        </p:spPr>
        <p:txBody>
          <a:bodyPr>
            <a:normAutofit/>
          </a:bodyPr>
          <a:lstStyle/>
          <a:p>
            <a:r>
              <a:rPr lang="fr-FR" dirty="0"/>
              <a:t>Front-end </a:t>
            </a:r>
          </a:p>
        </p:txBody>
      </p:sp>
      <p:sp>
        <p:nvSpPr>
          <p:cNvPr id="3" name="Espace réservé du texte 2">
            <a:extLst>
              <a:ext uri="{FF2B5EF4-FFF2-40B4-BE49-F238E27FC236}">
                <a16:creationId xmlns:a16="http://schemas.microsoft.com/office/drawing/2014/main" id="{D7769F10-2CF5-3F98-0332-555C5C8941AC}"/>
              </a:ext>
            </a:extLst>
          </p:cNvPr>
          <p:cNvSpPr>
            <a:spLocks noGrp="1"/>
          </p:cNvSpPr>
          <p:nvPr>
            <p:ph type="body" sz="quarter" idx="10"/>
          </p:nvPr>
        </p:nvSpPr>
        <p:spPr>
          <a:xfrm>
            <a:off x="1818657" y="3505009"/>
            <a:ext cx="3526766" cy="1234770"/>
          </a:xfrm>
        </p:spPr>
        <p:txBody>
          <a:bodyPr/>
          <a:lstStyle/>
          <a:p>
            <a:r>
              <a:rPr lang="fr-FR" dirty="0"/>
              <a:t>Angular</a:t>
            </a:r>
          </a:p>
        </p:txBody>
      </p:sp>
      <p:sp>
        <p:nvSpPr>
          <p:cNvPr id="4" name="Espace réservé du pied de page 3">
            <a:extLst>
              <a:ext uri="{FF2B5EF4-FFF2-40B4-BE49-F238E27FC236}">
                <a16:creationId xmlns:a16="http://schemas.microsoft.com/office/drawing/2014/main" id="{BFE169F3-F558-3EED-3706-D0F8A52E9B18}"/>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AE66B3F2-3F63-CA31-3E9D-5A5D2001C2FF}"/>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pic>
        <p:nvPicPr>
          <p:cNvPr id="8" name="Espace réservé pour une image  7">
            <a:extLst>
              <a:ext uri="{FF2B5EF4-FFF2-40B4-BE49-F238E27FC236}">
                <a16:creationId xmlns:a16="http://schemas.microsoft.com/office/drawing/2014/main" id="{A9FC06B1-50EF-165F-CD01-F6AD3D1CE25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355" r="20355"/>
          <a:stretch>
            <a:fillRect/>
          </a:stretch>
        </p:blipFill>
        <p:spPr/>
      </p:pic>
    </p:spTree>
    <p:extLst>
      <p:ext uri="{BB962C8B-B14F-4D97-AF65-F5344CB8AC3E}">
        <p14:creationId xmlns:p14="http://schemas.microsoft.com/office/powerpoint/2010/main" val="2534895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FC8F16D-F374-ADF7-8F07-DBEFB2AF4AA3}"/>
              </a:ext>
            </a:extLst>
          </p:cNvPr>
          <p:cNvSpPr>
            <a:spLocks noGrp="1"/>
          </p:cNvSpPr>
          <p:nvPr>
            <p:ph type="title"/>
          </p:nvPr>
        </p:nvSpPr>
        <p:spPr/>
        <p:txBody>
          <a:bodyPr/>
          <a:lstStyle/>
          <a:p>
            <a:r>
              <a:rPr lang="fr-FR" dirty="0"/>
              <a:t>Angular</a:t>
            </a:r>
          </a:p>
        </p:txBody>
      </p:sp>
      <p:sp>
        <p:nvSpPr>
          <p:cNvPr id="9" name="Espace réservé du texte 8">
            <a:extLst>
              <a:ext uri="{FF2B5EF4-FFF2-40B4-BE49-F238E27FC236}">
                <a16:creationId xmlns:a16="http://schemas.microsoft.com/office/drawing/2014/main" id="{80511CF5-4C57-205A-1FE5-CC0E04596317}"/>
              </a:ext>
            </a:extLst>
          </p:cNvPr>
          <p:cNvSpPr>
            <a:spLocks noGrp="1"/>
          </p:cNvSpPr>
          <p:nvPr>
            <p:ph type="body" sz="quarter" idx="13"/>
          </p:nvPr>
        </p:nvSpPr>
        <p:spPr/>
        <p:txBody>
          <a:bodyPr/>
          <a:lstStyle/>
          <a:p>
            <a:pPr marL="285750" indent="-285750">
              <a:buFont typeface="Arial" panose="020B0604020202020204" pitchFamily="34" charset="0"/>
              <a:buChar char="•"/>
            </a:pPr>
            <a:r>
              <a:rPr lang="fr-FR" dirty="0"/>
              <a:t>Java 16.2.1</a:t>
            </a:r>
          </a:p>
          <a:p>
            <a:pPr marL="285750" indent="-285750">
              <a:buFont typeface="Arial" panose="020B0604020202020204" pitchFamily="34" charset="0"/>
              <a:buChar char="•"/>
            </a:pPr>
            <a:r>
              <a:rPr lang="fr-FR" dirty="0" err="1"/>
              <a:t>PrimeNg</a:t>
            </a:r>
            <a:endParaRPr lang="fr-FR" dirty="0"/>
          </a:p>
          <a:p>
            <a:pPr marL="285750" indent="-285750">
              <a:buFont typeface="Arial" panose="020B0604020202020204" pitchFamily="34" charset="0"/>
              <a:buChar char="•"/>
            </a:pPr>
            <a:r>
              <a:rPr lang="fr-FR" dirty="0" err="1"/>
              <a:t>primeIcons</a:t>
            </a:r>
            <a:endParaRPr lang="fr-FR" dirty="0"/>
          </a:p>
          <a:p>
            <a:pPr marL="285750" indent="-285750">
              <a:buFont typeface="Arial" panose="020B0604020202020204" pitchFamily="34" charset="0"/>
              <a:buChar char="•"/>
            </a:pPr>
            <a:r>
              <a:rPr lang="fr-FR" dirty="0" err="1"/>
              <a:t>PrimeFlex</a:t>
            </a:r>
            <a:endParaRPr lang="fr-FR" dirty="0"/>
          </a:p>
          <a:p>
            <a:pPr marL="285750" indent="-285750">
              <a:buFont typeface="Arial" panose="020B0604020202020204" pitchFamily="34" charset="0"/>
              <a:buChar char="•"/>
            </a:pPr>
            <a:r>
              <a:rPr lang="fr-FR" dirty="0"/>
              <a:t>Bootstrap</a:t>
            </a:r>
          </a:p>
        </p:txBody>
      </p:sp>
      <p:sp>
        <p:nvSpPr>
          <p:cNvPr id="4" name="Espace réservé du pied de page 3">
            <a:extLst>
              <a:ext uri="{FF2B5EF4-FFF2-40B4-BE49-F238E27FC236}">
                <a16:creationId xmlns:a16="http://schemas.microsoft.com/office/drawing/2014/main" id="{A6C2D368-B281-65FD-C129-AC3458BCA18A}"/>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87507CDE-9C9E-A1A2-F1C4-4EC9579C57C3}"/>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sp>
        <p:nvSpPr>
          <p:cNvPr id="12" name="Espace réservé pour une image  11">
            <a:extLst>
              <a:ext uri="{FF2B5EF4-FFF2-40B4-BE49-F238E27FC236}">
                <a16:creationId xmlns:a16="http://schemas.microsoft.com/office/drawing/2014/main" id="{CE63CAAB-49EA-0F64-3B73-9F3EC4A054D5}"/>
              </a:ext>
            </a:extLst>
          </p:cNvPr>
          <p:cNvSpPr>
            <a:spLocks noGrp="1"/>
          </p:cNvSpPr>
          <p:nvPr>
            <p:ph type="pic" sz="quarter" idx="11"/>
          </p:nvPr>
        </p:nvSpPr>
        <p:spPr/>
        <p:txBody>
          <a:bodyPr/>
          <a:lstStyle/>
          <a:p>
            <a:endParaRPr lang="fr-FR"/>
          </a:p>
        </p:txBody>
      </p:sp>
    </p:spTree>
    <p:extLst>
      <p:ext uri="{BB962C8B-B14F-4D97-AF65-F5344CB8AC3E}">
        <p14:creationId xmlns:p14="http://schemas.microsoft.com/office/powerpoint/2010/main" val="158228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C911E1-0C86-7FA8-A12D-3A1C1F8453D5}"/>
              </a:ext>
            </a:extLst>
          </p:cNvPr>
          <p:cNvSpPr>
            <a:spLocks noGrp="1"/>
          </p:cNvSpPr>
          <p:nvPr>
            <p:ph type="title"/>
          </p:nvPr>
        </p:nvSpPr>
        <p:spPr/>
        <p:txBody>
          <a:bodyPr/>
          <a:lstStyle/>
          <a:p>
            <a:r>
              <a:rPr lang="fr-FR" dirty="0"/>
              <a:t>Architecture</a:t>
            </a:r>
          </a:p>
        </p:txBody>
      </p:sp>
      <p:sp>
        <p:nvSpPr>
          <p:cNvPr id="5" name="Espace réservé du pied de page 4">
            <a:extLst>
              <a:ext uri="{FF2B5EF4-FFF2-40B4-BE49-F238E27FC236}">
                <a16:creationId xmlns:a16="http://schemas.microsoft.com/office/drawing/2014/main" id="{09FB2BF7-154C-46A8-081D-4BE8E23197F2}"/>
              </a:ext>
            </a:extLst>
          </p:cNvPr>
          <p:cNvSpPr>
            <a:spLocks noGrp="1"/>
          </p:cNvSpPr>
          <p:nvPr>
            <p:ph type="ftr" sz="quarter" idx="3"/>
          </p:nvPr>
        </p:nvSpPr>
        <p:spPr/>
        <p:txBody>
          <a:bodyPr/>
          <a:lstStyle/>
          <a:p>
            <a:pPr>
              <a:defRPr/>
            </a:pPr>
            <a:r>
              <a:rPr lang="en-US"/>
              <a:t>Modèle global PowerPoint</a:t>
            </a:r>
            <a:endParaRPr lang="en-US" dirty="0"/>
          </a:p>
        </p:txBody>
      </p:sp>
      <p:sp>
        <p:nvSpPr>
          <p:cNvPr id="6" name="Espace réservé de la date 5">
            <a:extLst>
              <a:ext uri="{FF2B5EF4-FFF2-40B4-BE49-F238E27FC236}">
                <a16:creationId xmlns:a16="http://schemas.microsoft.com/office/drawing/2014/main" id="{6F8064A7-EE20-37BA-F1E7-2F70A2639749}"/>
              </a:ext>
            </a:extLst>
          </p:cNvPr>
          <p:cNvSpPr>
            <a:spLocks noGrp="1"/>
          </p:cNvSpPr>
          <p:nvPr>
            <p:ph type="dt" sz="half" idx="2"/>
          </p:nvPr>
        </p:nvSpPr>
        <p:spPr/>
        <p:txBody>
          <a:bodyPr/>
          <a:lstStyle/>
          <a:p>
            <a:pPr>
              <a:defRPr/>
            </a:pPr>
            <a:fld id="{5A8FAC22-2091-4260-B043-5E2BC33F9697}" type="datetime1">
              <a:rPr lang="fr-FR" smtClean="0"/>
              <a:t>08/10/2023</a:t>
            </a:fld>
            <a:endParaRPr lang="fr-FR" dirty="0"/>
          </a:p>
        </p:txBody>
      </p:sp>
      <p:sp>
        <p:nvSpPr>
          <p:cNvPr id="8" name="Espace réservé du contenu 7">
            <a:extLst>
              <a:ext uri="{FF2B5EF4-FFF2-40B4-BE49-F238E27FC236}">
                <a16:creationId xmlns:a16="http://schemas.microsoft.com/office/drawing/2014/main" id="{40C77B92-FBF1-7E53-6E51-5ABD7715627B}"/>
              </a:ext>
            </a:extLst>
          </p:cNvPr>
          <p:cNvSpPr>
            <a:spLocks noGrp="1"/>
          </p:cNvSpPr>
          <p:nvPr>
            <p:ph idx="1"/>
          </p:nvPr>
        </p:nvSpPr>
        <p:spPr>
          <a:xfrm>
            <a:off x="499782" y="1224286"/>
            <a:ext cx="3099096" cy="4932625"/>
          </a:xfrm>
        </p:spPr>
        <p:txBody>
          <a:bodyPr/>
          <a:lstStyle/>
          <a:p>
            <a:r>
              <a:rPr lang="fr-FR" dirty="0"/>
              <a:t>Module</a:t>
            </a:r>
          </a:p>
          <a:p>
            <a:r>
              <a:rPr lang="fr-FR" dirty="0"/>
              <a:t>MVC</a:t>
            </a:r>
          </a:p>
          <a:p>
            <a:endParaRPr lang="fr-FR" dirty="0"/>
          </a:p>
        </p:txBody>
      </p:sp>
      <p:sp>
        <p:nvSpPr>
          <p:cNvPr id="9" name="Espace réservé du texte 8">
            <a:extLst>
              <a:ext uri="{FF2B5EF4-FFF2-40B4-BE49-F238E27FC236}">
                <a16:creationId xmlns:a16="http://schemas.microsoft.com/office/drawing/2014/main" id="{A62B4377-8C82-5104-649E-175EA9FEDB09}"/>
              </a:ext>
            </a:extLst>
          </p:cNvPr>
          <p:cNvSpPr>
            <a:spLocks noGrp="1"/>
          </p:cNvSpPr>
          <p:nvPr>
            <p:ph type="body" sz="quarter" idx="10"/>
          </p:nvPr>
        </p:nvSpPr>
        <p:spPr/>
        <p:txBody>
          <a:bodyPr/>
          <a:lstStyle/>
          <a:p>
            <a:r>
              <a:rPr lang="fr-FR" dirty="0"/>
              <a:t>Angular</a:t>
            </a:r>
          </a:p>
        </p:txBody>
      </p:sp>
      <p:sp>
        <p:nvSpPr>
          <p:cNvPr id="11" name="Espace réservé du contenu 7">
            <a:extLst>
              <a:ext uri="{FF2B5EF4-FFF2-40B4-BE49-F238E27FC236}">
                <a16:creationId xmlns:a16="http://schemas.microsoft.com/office/drawing/2014/main" id="{2029788C-92DC-691C-D664-F375709BA97C}"/>
              </a:ext>
            </a:extLst>
          </p:cNvPr>
          <p:cNvSpPr txBox="1">
            <a:spLocks/>
          </p:cNvSpPr>
          <p:nvPr/>
        </p:nvSpPr>
        <p:spPr>
          <a:xfrm>
            <a:off x="3730940" y="1224286"/>
            <a:ext cx="4862183" cy="493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TT Norms Medium" panose="020008030300000200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Construction en composant</a:t>
            </a:r>
          </a:p>
          <a:p>
            <a:endParaRPr lang="fr-FR" dirty="0"/>
          </a:p>
          <a:p>
            <a:endParaRPr lang="fr-FR" dirty="0"/>
          </a:p>
          <a:p>
            <a:endParaRPr lang="fr-FR" dirty="0"/>
          </a:p>
          <a:p>
            <a:r>
              <a:rPr lang="fr-FR" dirty="0"/>
              <a:t>Déclaration des modules en Lazy Loading</a:t>
            </a:r>
          </a:p>
          <a:p>
            <a:pPr marL="0" indent="0">
              <a:buNone/>
            </a:pPr>
            <a:endParaRPr lang="fr-FR" dirty="0"/>
          </a:p>
          <a:p>
            <a:pPr marL="0" indent="0">
              <a:buNone/>
            </a:pPr>
            <a:endParaRPr lang="fr-FR" dirty="0"/>
          </a:p>
          <a:p>
            <a:endParaRPr lang="fr-FR" dirty="0"/>
          </a:p>
          <a:p>
            <a:r>
              <a:rPr lang="fr-FR" dirty="0"/>
              <a:t>Déclaration des composants</a:t>
            </a:r>
          </a:p>
          <a:p>
            <a:endParaRPr lang="fr-FR" dirty="0"/>
          </a:p>
        </p:txBody>
      </p:sp>
      <p:pic>
        <p:nvPicPr>
          <p:cNvPr id="15" name="Image 14">
            <a:extLst>
              <a:ext uri="{FF2B5EF4-FFF2-40B4-BE49-F238E27FC236}">
                <a16:creationId xmlns:a16="http://schemas.microsoft.com/office/drawing/2014/main" id="{106F1992-B606-111A-62C9-D02B246BBDF2}"/>
              </a:ext>
            </a:extLst>
          </p:cNvPr>
          <p:cNvPicPr>
            <a:picLocks noChangeAspect="1"/>
          </p:cNvPicPr>
          <p:nvPr/>
        </p:nvPicPr>
        <p:blipFill>
          <a:blip r:embed="rId2"/>
          <a:stretch>
            <a:fillRect/>
          </a:stretch>
        </p:blipFill>
        <p:spPr>
          <a:xfrm>
            <a:off x="499781" y="2152472"/>
            <a:ext cx="1914792" cy="2553056"/>
          </a:xfrm>
          <a:prstGeom prst="rect">
            <a:avLst/>
          </a:prstGeom>
        </p:spPr>
      </p:pic>
      <p:pic>
        <p:nvPicPr>
          <p:cNvPr id="17" name="Image 16">
            <a:extLst>
              <a:ext uri="{FF2B5EF4-FFF2-40B4-BE49-F238E27FC236}">
                <a16:creationId xmlns:a16="http://schemas.microsoft.com/office/drawing/2014/main" id="{5DF1F994-B76F-34B3-705C-3CBED42CCFF0}"/>
              </a:ext>
            </a:extLst>
          </p:cNvPr>
          <p:cNvPicPr>
            <a:picLocks noChangeAspect="1"/>
          </p:cNvPicPr>
          <p:nvPr/>
        </p:nvPicPr>
        <p:blipFill>
          <a:blip r:embed="rId3"/>
          <a:stretch>
            <a:fillRect/>
          </a:stretch>
        </p:blipFill>
        <p:spPr>
          <a:xfrm>
            <a:off x="3598878" y="3150519"/>
            <a:ext cx="7500636" cy="1020605"/>
          </a:xfrm>
          <a:prstGeom prst="rect">
            <a:avLst/>
          </a:prstGeom>
        </p:spPr>
      </p:pic>
      <p:pic>
        <p:nvPicPr>
          <p:cNvPr id="19" name="Image 18">
            <a:extLst>
              <a:ext uri="{FF2B5EF4-FFF2-40B4-BE49-F238E27FC236}">
                <a16:creationId xmlns:a16="http://schemas.microsoft.com/office/drawing/2014/main" id="{F5867FD9-7ED9-78DE-B985-1800C5196F5E}"/>
              </a:ext>
            </a:extLst>
          </p:cNvPr>
          <p:cNvPicPr>
            <a:picLocks noChangeAspect="1"/>
          </p:cNvPicPr>
          <p:nvPr/>
        </p:nvPicPr>
        <p:blipFill>
          <a:blip r:embed="rId4"/>
          <a:stretch>
            <a:fillRect/>
          </a:stretch>
        </p:blipFill>
        <p:spPr>
          <a:xfrm>
            <a:off x="3598878" y="4839374"/>
            <a:ext cx="7500636" cy="1237478"/>
          </a:xfrm>
          <a:prstGeom prst="rect">
            <a:avLst/>
          </a:prstGeom>
        </p:spPr>
      </p:pic>
      <p:pic>
        <p:nvPicPr>
          <p:cNvPr id="22" name="Image 21">
            <a:extLst>
              <a:ext uri="{FF2B5EF4-FFF2-40B4-BE49-F238E27FC236}">
                <a16:creationId xmlns:a16="http://schemas.microsoft.com/office/drawing/2014/main" id="{57B104D1-8E2E-1B1F-6265-0AEE65ED6656}"/>
              </a:ext>
            </a:extLst>
          </p:cNvPr>
          <p:cNvPicPr>
            <a:picLocks noChangeAspect="1"/>
          </p:cNvPicPr>
          <p:nvPr/>
        </p:nvPicPr>
        <p:blipFill>
          <a:blip r:embed="rId5"/>
          <a:stretch>
            <a:fillRect/>
          </a:stretch>
        </p:blipFill>
        <p:spPr>
          <a:xfrm>
            <a:off x="3598878" y="1658691"/>
            <a:ext cx="2391109" cy="1057423"/>
          </a:xfrm>
          <a:prstGeom prst="rect">
            <a:avLst/>
          </a:prstGeom>
        </p:spPr>
      </p:pic>
    </p:spTree>
    <p:extLst>
      <p:ext uri="{BB962C8B-B14F-4D97-AF65-F5344CB8AC3E}">
        <p14:creationId xmlns:p14="http://schemas.microsoft.com/office/powerpoint/2010/main" val="3781693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A0ED39-0713-D073-DB41-9FACC5E24086}"/>
              </a:ext>
            </a:extLst>
          </p:cNvPr>
          <p:cNvSpPr>
            <a:spLocks noGrp="1"/>
          </p:cNvSpPr>
          <p:nvPr>
            <p:ph type="title"/>
          </p:nvPr>
        </p:nvSpPr>
        <p:spPr/>
        <p:txBody>
          <a:bodyPr/>
          <a:lstStyle/>
          <a:p>
            <a:r>
              <a:rPr lang="fr-FR" dirty="0"/>
              <a:t>L’intercepteur</a:t>
            </a:r>
          </a:p>
        </p:txBody>
      </p:sp>
      <p:sp>
        <p:nvSpPr>
          <p:cNvPr id="3" name="Espace réservé du pied de page 2">
            <a:extLst>
              <a:ext uri="{FF2B5EF4-FFF2-40B4-BE49-F238E27FC236}">
                <a16:creationId xmlns:a16="http://schemas.microsoft.com/office/drawing/2014/main" id="{0DAFFF60-177D-E1D9-C113-7454F5193D95}"/>
              </a:ext>
            </a:extLst>
          </p:cNvPr>
          <p:cNvSpPr>
            <a:spLocks noGrp="1"/>
          </p:cNvSpPr>
          <p:nvPr>
            <p:ph type="ftr" sz="quarter" idx="3"/>
          </p:nvPr>
        </p:nvSpPr>
        <p:spPr/>
        <p:txBody>
          <a:bodyPr/>
          <a:lstStyle/>
          <a:p>
            <a:pPr>
              <a:defRPr/>
            </a:pPr>
            <a:r>
              <a:rPr lang="en-US"/>
              <a:t>Modèle global PowerPoint</a:t>
            </a:r>
            <a:endParaRPr lang="en-US" dirty="0"/>
          </a:p>
        </p:txBody>
      </p:sp>
      <p:sp>
        <p:nvSpPr>
          <p:cNvPr id="4" name="Espace réservé de la date 3">
            <a:extLst>
              <a:ext uri="{FF2B5EF4-FFF2-40B4-BE49-F238E27FC236}">
                <a16:creationId xmlns:a16="http://schemas.microsoft.com/office/drawing/2014/main" id="{18490997-73A2-BC52-41D7-BD775468959C}"/>
              </a:ext>
            </a:extLst>
          </p:cNvPr>
          <p:cNvSpPr>
            <a:spLocks noGrp="1"/>
          </p:cNvSpPr>
          <p:nvPr>
            <p:ph type="dt" sz="half" idx="2"/>
          </p:nvPr>
        </p:nvSpPr>
        <p:spPr/>
        <p:txBody>
          <a:bodyPr/>
          <a:lstStyle/>
          <a:p>
            <a:pPr>
              <a:defRPr/>
            </a:pPr>
            <a:fld id="{C0166610-8237-47C3-8EDC-1B9C49659995}" type="datetime1">
              <a:rPr lang="fr-FR" smtClean="0"/>
              <a:t>08/10/2023</a:t>
            </a:fld>
            <a:endParaRPr lang="fr-FR" dirty="0"/>
          </a:p>
        </p:txBody>
      </p:sp>
      <p:sp>
        <p:nvSpPr>
          <p:cNvPr id="5" name="Espace réservé du contenu 4">
            <a:extLst>
              <a:ext uri="{FF2B5EF4-FFF2-40B4-BE49-F238E27FC236}">
                <a16:creationId xmlns:a16="http://schemas.microsoft.com/office/drawing/2014/main" id="{4860A58E-C31C-C6A7-86D4-AA27820E8824}"/>
              </a:ext>
            </a:extLst>
          </p:cNvPr>
          <p:cNvSpPr>
            <a:spLocks noGrp="1"/>
          </p:cNvSpPr>
          <p:nvPr>
            <p:ph idx="1"/>
          </p:nvPr>
        </p:nvSpPr>
        <p:spPr>
          <a:xfrm>
            <a:off x="499782" y="1224286"/>
            <a:ext cx="5596218" cy="4932625"/>
          </a:xfrm>
        </p:spPr>
        <p:txBody>
          <a:bodyPr/>
          <a:lstStyle/>
          <a:p>
            <a:r>
              <a:rPr lang="fr-FR" dirty="0"/>
              <a:t>Intercepte chaque requête sortante</a:t>
            </a:r>
          </a:p>
          <a:p>
            <a:r>
              <a:rPr lang="fr-FR" dirty="0"/>
              <a:t>Rajoute le </a:t>
            </a:r>
            <a:r>
              <a:rPr lang="fr-FR" dirty="0" err="1"/>
              <a:t>token</a:t>
            </a:r>
            <a:endParaRPr lang="fr-FR" dirty="0"/>
          </a:p>
        </p:txBody>
      </p:sp>
      <p:sp>
        <p:nvSpPr>
          <p:cNvPr id="6" name="Espace réservé du texte 5">
            <a:extLst>
              <a:ext uri="{FF2B5EF4-FFF2-40B4-BE49-F238E27FC236}">
                <a16:creationId xmlns:a16="http://schemas.microsoft.com/office/drawing/2014/main" id="{B29BF3B4-801A-00D9-BCC0-4FC9E26327A0}"/>
              </a:ext>
            </a:extLst>
          </p:cNvPr>
          <p:cNvSpPr>
            <a:spLocks noGrp="1"/>
          </p:cNvSpPr>
          <p:nvPr>
            <p:ph type="body" sz="quarter" idx="10"/>
          </p:nvPr>
        </p:nvSpPr>
        <p:spPr/>
        <p:txBody>
          <a:bodyPr/>
          <a:lstStyle/>
          <a:p>
            <a:r>
              <a:rPr lang="fr-FR" dirty="0"/>
              <a:t>Angular</a:t>
            </a:r>
          </a:p>
        </p:txBody>
      </p:sp>
      <p:sp>
        <p:nvSpPr>
          <p:cNvPr id="7" name="Espace réservé du contenu 4">
            <a:extLst>
              <a:ext uri="{FF2B5EF4-FFF2-40B4-BE49-F238E27FC236}">
                <a16:creationId xmlns:a16="http://schemas.microsoft.com/office/drawing/2014/main" id="{4854A900-BF2A-D4CF-7976-686A07DDEE1F}"/>
              </a:ext>
            </a:extLst>
          </p:cNvPr>
          <p:cNvSpPr txBox="1">
            <a:spLocks/>
          </p:cNvSpPr>
          <p:nvPr/>
        </p:nvSpPr>
        <p:spPr>
          <a:xfrm>
            <a:off x="6096000" y="1224286"/>
            <a:ext cx="5868102" cy="493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TT Norms Medium" panose="020008030300000200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Gestion de l’erreur 401</a:t>
            </a:r>
          </a:p>
          <a:p>
            <a:r>
              <a:rPr lang="fr-FR" dirty="0"/>
              <a:t>Récupère un nouveau </a:t>
            </a:r>
            <a:r>
              <a:rPr lang="fr-FR" dirty="0" err="1"/>
              <a:t>token</a:t>
            </a:r>
            <a:endParaRPr lang="fr-FR" dirty="0"/>
          </a:p>
        </p:txBody>
      </p:sp>
      <p:pic>
        <p:nvPicPr>
          <p:cNvPr id="8" name="Espace réservé du contenu 13">
            <a:extLst>
              <a:ext uri="{FF2B5EF4-FFF2-40B4-BE49-F238E27FC236}">
                <a16:creationId xmlns:a16="http://schemas.microsoft.com/office/drawing/2014/main" id="{09CC7BF4-507F-F17B-8341-F376BEB1AA6B}"/>
              </a:ext>
            </a:extLst>
          </p:cNvPr>
          <p:cNvPicPr>
            <a:picLocks noChangeAspect="1"/>
          </p:cNvPicPr>
          <p:nvPr/>
        </p:nvPicPr>
        <p:blipFill>
          <a:blip r:embed="rId2"/>
          <a:stretch>
            <a:fillRect/>
          </a:stretch>
        </p:blipFill>
        <p:spPr>
          <a:xfrm>
            <a:off x="499781" y="2248250"/>
            <a:ext cx="4279087" cy="3832574"/>
          </a:xfrm>
          <a:prstGeom prst="rect">
            <a:avLst/>
          </a:prstGeom>
        </p:spPr>
      </p:pic>
      <p:pic>
        <p:nvPicPr>
          <p:cNvPr id="9" name="Image 8">
            <a:extLst>
              <a:ext uri="{FF2B5EF4-FFF2-40B4-BE49-F238E27FC236}">
                <a16:creationId xmlns:a16="http://schemas.microsoft.com/office/drawing/2014/main" id="{30640BC8-F80A-BAE2-2F43-3E0235C2A66E}"/>
              </a:ext>
            </a:extLst>
          </p:cNvPr>
          <p:cNvPicPr>
            <a:picLocks noChangeAspect="1"/>
          </p:cNvPicPr>
          <p:nvPr/>
        </p:nvPicPr>
        <p:blipFill>
          <a:blip r:embed="rId3"/>
          <a:stretch>
            <a:fillRect/>
          </a:stretch>
        </p:blipFill>
        <p:spPr>
          <a:xfrm>
            <a:off x="6096000" y="2248250"/>
            <a:ext cx="5690532" cy="3657225"/>
          </a:xfrm>
          <a:prstGeom prst="rect">
            <a:avLst/>
          </a:prstGeom>
        </p:spPr>
      </p:pic>
    </p:spTree>
    <p:extLst>
      <p:ext uri="{BB962C8B-B14F-4D97-AF65-F5344CB8AC3E}">
        <p14:creationId xmlns:p14="http://schemas.microsoft.com/office/powerpoint/2010/main" val="592913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B6768A-1931-EF8E-5BFB-3A17A8C02690}"/>
              </a:ext>
            </a:extLst>
          </p:cNvPr>
          <p:cNvSpPr>
            <a:spLocks noGrp="1"/>
          </p:cNvSpPr>
          <p:nvPr>
            <p:ph type="title"/>
          </p:nvPr>
        </p:nvSpPr>
        <p:spPr/>
        <p:txBody>
          <a:bodyPr/>
          <a:lstStyle/>
          <a:p>
            <a:r>
              <a:rPr lang="fr-FR" dirty="0"/>
              <a:t>Le Guard</a:t>
            </a:r>
          </a:p>
        </p:txBody>
      </p:sp>
      <p:sp>
        <p:nvSpPr>
          <p:cNvPr id="3" name="Espace réservé du pied de page 2">
            <a:extLst>
              <a:ext uri="{FF2B5EF4-FFF2-40B4-BE49-F238E27FC236}">
                <a16:creationId xmlns:a16="http://schemas.microsoft.com/office/drawing/2014/main" id="{4D0D7960-9089-15F7-AAB8-B854BA84E2FE}"/>
              </a:ext>
            </a:extLst>
          </p:cNvPr>
          <p:cNvSpPr>
            <a:spLocks noGrp="1"/>
          </p:cNvSpPr>
          <p:nvPr>
            <p:ph type="ftr" sz="quarter" idx="3"/>
          </p:nvPr>
        </p:nvSpPr>
        <p:spPr/>
        <p:txBody>
          <a:bodyPr/>
          <a:lstStyle/>
          <a:p>
            <a:pPr>
              <a:defRPr/>
            </a:pPr>
            <a:r>
              <a:rPr lang="en-US"/>
              <a:t>Modèle global PowerPoint</a:t>
            </a:r>
            <a:endParaRPr lang="en-US" dirty="0"/>
          </a:p>
        </p:txBody>
      </p:sp>
      <p:sp>
        <p:nvSpPr>
          <p:cNvPr id="4" name="Espace réservé de la date 3">
            <a:extLst>
              <a:ext uri="{FF2B5EF4-FFF2-40B4-BE49-F238E27FC236}">
                <a16:creationId xmlns:a16="http://schemas.microsoft.com/office/drawing/2014/main" id="{3630F579-8B5B-8401-4D96-42D87E4DF9E8}"/>
              </a:ext>
            </a:extLst>
          </p:cNvPr>
          <p:cNvSpPr>
            <a:spLocks noGrp="1"/>
          </p:cNvSpPr>
          <p:nvPr>
            <p:ph type="dt" sz="half" idx="2"/>
          </p:nvPr>
        </p:nvSpPr>
        <p:spPr/>
        <p:txBody>
          <a:bodyPr/>
          <a:lstStyle/>
          <a:p>
            <a:pPr>
              <a:defRPr/>
            </a:pPr>
            <a:fld id="{C0166610-8237-47C3-8EDC-1B9C49659995}" type="datetime1">
              <a:rPr lang="fr-FR" smtClean="0"/>
              <a:t>08/10/2023</a:t>
            </a:fld>
            <a:endParaRPr lang="fr-FR" dirty="0"/>
          </a:p>
        </p:txBody>
      </p:sp>
      <p:sp>
        <p:nvSpPr>
          <p:cNvPr id="5" name="Espace réservé du contenu 4">
            <a:extLst>
              <a:ext uri="{FF2B5EF4-FFF2-40B4-BE49-F238E27FC236}">
                <a16:creationId xmlns:a16="http://schemas.microsoft.com/office/drawing/2014/main" id="{5AF9AF20-DD6C-A674-5570-18D7F8C148C0}"/>
              </a:ext>
            </a:extLst>
          </p:cNvPr>
          <p:cNvSpPr>
            <a:spLocks noGrp="1"/>
          </p:cNvSpPr>
          <p:nvPr>
            <p:ph idx="1"/>
          </p:nvPr>
        </p:nvSpPr>
        <p:spPr/>
        <p:txBody>
          <a:bodyPr/>
          <a:lstStyle/>
          <a:p>
            <a:r>
              <a:rPr lang="fr-FR" dirty="0"/>
              <a:t>Sécurité d’accès au pages au niveau du front-end</a:t>
            </a:r>
          </a:p>
          <a:p>
            <a:r>
              <a:rPr lang="fr-FR" dirty="0"/>
              <a:t>Utilise le Rôle du user enregistré dans la session</a:t>
            </a:r>
          </a:p>
          <a:p>
            <a:endParaRPr lang="fr-FR" dirty="0"/>
          </a:p>
          <a:p>
            <a:endParaRPr lang="fr-FR" dirty="0"/>
          </a:p>
          <a:p>
            <a:endParaRPr lang="fr-FR" dirty="0"/>
          </a:p>
          <a:p>
            <a:pPr marL="3657600" lvl="8" indent="0">
              <a:buNone/>
            </a:pPr>
            <a:endParaRPr lang="fr-FR" dirty="0"/>
          </a:p>
          <a:p>
            <a:pPr marL="3657600" lvl="8" indent="0">
              <a:buNone/>
            </a:pPr>
            <a:r>
              <a:rPr lang="fr-FR" dirty="0"/>
              <a:t>	   </a:t>
            </a:r>
          </a:p>
          <a:p>
            <a:pPr lvl="8"/>
            <a:endParaRPr lang="fr-FR" dirty="0"/>
          </a:p>
          <a:p>
            <a:pPr lvl="8"/>
            <a:endParaRPr lang="fr-FR" dirty="0"/>
          </a:p>
          <a:p>
            <a:pPr marL="3657600" lvl="8" indent="0">
              <a:buNone/>
            </a:pPr>
            <a:r>
              <a:rPr lang="fr-FR" dirty="0"/>
              <a:t>		     Déclaration du Guard avec le rôle autorisé dans la 			     déclaration des composants</a:t>
            </a:r>
          </a:p>
        </p:txBody>
      </p:sp>
      <p:sp>
        <p:nvSpPr>
          <p:cNvPr id="6" name="Espace réservé du texte 5">
            <a:extLst>
              <a:ext uri="{FF2B5EF4-FFF2-40B4-BE49-F238E27FC236}">
                <a16:creationId xmlns:a16="http://schemas.microsoft.com/office/drawing/2014/main" id="{A44E55D6-E3B2-9711-057E-259FE8A0CA44}"/>
              </a:ext>
            </a:extLst>
          </p:cNvPr>
          <p:cNvSpPr>
            <a:spLocks noGrp="1"/>
          </p:cNvSpPr>
          <p:nvPr>
            <p:ph type="body" sz="quarter" idx="10"/>
          </p:nvPr>
        </p:nvSpPr>
        <p:spPr/>
        <p:txBody>
          <a:bodyPr/>
          <a:lstStyle/>
          <a:p>
            <a:r>
              <a:rPr lang="fr-FR" dirty="0"/>
              <a:t>Angular</a:t>
            </a:r>
          </a:p>
        </p:txBody>
      </p:sp>
      <p:pic>
        <p:nvPicPr>
          <p:cNvPr id="8" name="Image 7">
            <a:extLst>
              <a:ext uri="{FF2B5EF4-FFF2-40B4-BE49-F238E27FC236}">
                <a16:creationId xmlns:a16="http://schemas.microsoft.com/office/drawing/2014/main" id="{789BE28B-B752-BBA1-ECAF-0D0A229585D9}"/>
              </a:ext>
            </a:extLst>
          </p:cNvPr>
          <p:cNvPicPr>
            <a:picLocks noChangeAspect="1"/>
          </p:cNvPicPr>
          <p:nvPr/>
        </p:nvPicPr>
        <p:blipFill>
          <a:blip r:embed="rId2"/>
          <a:stretch>
            <a:fillRect/>
          </a:stretch>
        </p:blipFill>
        <p:spPr>
          <a:xfrm>
            <a:off x="606528" y="2031110"/>
            <a:ext cx="5134733" cy="3004641"/>
          </a:xfrm>
          <a:prstGeom prst="rect">
            <a:avLst/>
          </a:prstGeom>
        </p:spPr>
      </p:pic>
      <p:pic>
        <p:nvPicPr>
          <p:cNvPr id="9" name="Image 8">
            <a:extLst>
              <a:ext uri="{FF2B5EF4-FFF2-40B4-BE49-F238E27FC236}">
                <a16:creationId xmlns:a16="http://schemas.microsoft.com/office/drawing/2014/main" id="{9518F44A-0D6F-18C7-0F4D-F8691FC507A4}"/>
              </a:ext>
            </a:extLst>
          </p:cNvPr>
          <p:cNvPicPr>
            <a:picLocks noChangeAspect="1"/>
          </p:cNvPicPr>
          <p:nvPr/>
        </p:nvPicPr>
        <p:blipFill>
          <a:blip r:embed="rId3"/>
          <a:stretch>
            <a:fillRect/>
          </a:stretch>
        </p:blipFill>
        <p:spPr>
          <a:xfrm>
            <a:off x="5041202" y="5039294"/>
            <a:ext cx="6774124" cy="1117616"/>
          </a:xfrm>
          <a:prstGeom prst="rect">
            <a:avLst/>
          </a:prstGeom>
        </p:spPr>
      </p:pic>
    </p:spTree>
    <p:extLst>
      <p:ext uri="{BB962C8B-B14F-4D97-AF65-F5344CB8AC3E}">
        <p14:creationId xmlns:p14="http://schemas.microsoft.com/office/powerpoint/2010/main" val="534745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6A3CA6-67B4-BBBB-4135-8B4CD6404AE4}"/>
              </a:ext>
            </a:extLst>
          </p:cNvPr>
          <p:cNvSpPr>
            <a:spLocks noGrp="1"/>
          </p:cNvSpPr>
          <p:nvPr>
            <p:ph type="title"/>
          </p:nvPr>
        </p:nvSpPr>
        <p:spPr/>
        <p:txBody>
          <a:bodyPr/>
          <a:lstStyle/>
          <a:p>
            <a:r>
              <a:rPr lang="fr-FR" dirty="0" err="1"/>
              <a:t>Behavior</a:t>
            </a:r>
            <a:r>
              <a:rPr lang="fr-FR" dirty="0"/>
              <a:t> </a:t>
            </a:r>
            <a:r>
              <a:rPr lang="fr-FR" dirty="0" err="1"/>
              <a:t>Subject</a:t>
            </a:r>
            <a:endParaRPr lang="fr-FR" dirty="0"/>
          </a:p>
        </p:txBody>
      </p:sp>
      <p:sp>
        <p:nvSpPr>
          <p:cNvPr id="3" name="Espace réservé du pied de page 2">
            <a:extLst>
              <a:ext uri="{FF2B5EF4-FFF2-40B4-BE49-F238E27FC236}">
                <a16:creationId xmlns:a16="http://schemas.microsoft.com/office/drawing/2014/main" id="{2718B5B7-8328-9292-26C2-9BCE40B282BC}"/>
              </a:ext>
            </a:extLst>
          </p:cNvPr>
          <p:cNvSpPr>
            <a:spLocks noGrp="1"/>
          </p:cNvSpPr>
          <p:nvPr>
            <p:ph type="ftr" sz="quarter" idx="3"/>
          </p:nvPr>
        </p:nvSpPr>
        <p:spPr/>
        <p:txBody>
          <a:bodyPr/>
          <a:lstStyle/>
          <a:p>
            <a:pPr>
              <a:defRPr/>
            </a:pPr>
            <a:r>
              <a:rPr lang="en-US"/>
              <a:t>Modèle global PowerPoint</a:t>
            </a:r>
            <a:endParaRPr lang="en-US" dirty="0"/>
          </a:p>
        </p:txBody>
      </p:sp>
      <p:sp>
        <p:nvSpPr>
          <p:cNvPr id="4" name="Espace réservé de la date 3">
            <a:extLst>
              <a:ext uri="{FF2B5EF4-FFF2-40B4-BE49-F238E27FC236}">
                <a16:creationId xmlns:a16="http://schemas.microsoft.com/office/drawing/2014/main" id="{B1DA2DDA-24EF-3DC8-7ABD-306B6AA4D95F}"/>
              </a:ext>
            </a:extLst>
          </p:cNvPr>
          <p:cNvSpPr>
            <a:spLocks noGrp="1"/>
          </p:cNvSpPr>
          <p:nvPr>
            <p:ph type="dt" sz="half" idx="2"/>
          </p:nvPr>
        </p:nvSpPr>
        <p:spPr/>
        <p:txBody>
          <a:bodyPr/>
          <a:lstStyle/>
          <a:p>
            <a:pPr>
              <a:defRPr/>
            </a:pPr>
            <a:fld id="{C0166610-8237-47C3-8EDC-1B9C49659995}" type="datetime1">
              <a:rPr lang="fr-FR" smtClean="0"/>
              <a:t>08/10/2023</a:t>
            </a:fld>
            <a:endParaRPr lang="fr-FR" dirty="0"/>
          </a:p>
        </p:txBody>
      </p:sp>
      <p:sp>
        <p:nvSpPr>
          <p:cNvPr id="5" name="Espace réservé du contenu 4">
            <a:extLst>
              <a:ext uri="{FF2B5EF4-FFF2-40B4-BE49-F238E27FC236}">
                <a16:creationId xmlns:a16="http://schemas.microsoft.com/office/drawing/2014/main" id="{6348104F-181A-82BD-4996-E0F8BD1C624B}"/>
              </a:ext>
            </a:extLst>
          </p:cNvPr>
          <p:cNvSpPr>
            <a:spLocks noGrp="1"/>
          </p:cNvSpPr>
          <p:nvPr>
            <p:ph idx="1"/>
          </p:nvPr>
        </p:nvSpPr>
        <p:spPr/>
        <p:txBody>
          <a:bodyPr/>
          <a:lstStyle/>
          <a:p>
            <a:r>
              <a:rPr lang="fr-FR" dirty="0"/>
              <a:t>Dans le question Services			Appel du </a:t>
            </a:r>
            <a:r>
              <a:rPr lang="fr-FR" dirty="0" err="1"/>
              <a:t>Behavior</a:t>
            </a:r>
            <a:r>
              <a:rPr lang="fr-FR" dirty="0"/>
              <a:t> </a:t>
            </a:r>
            <a:r>
              <a:rPr lang="fr-FR" dirty="0" err="1"/>
              <a:t>Subject</a:t>
            </a:r>
            <a:r>
              <a:rPr lang="fr-FR" dirty="0"/>
              <a:t> dans un autre composant  </a:t>
            </a:r>
          </a:p>
          <a:p>
            <a:pPr lvl="8"/>
            <a:endParaRPr lang="fr-FR" dirty="0"/>
          </a:p>
          <a:p>
            <a:endParaRPr lang="fr-FR" dirty="0"/>
          </a:p>
        </p:txBody>
      </p:sp>
      <p:sp>
        <p:nvSpPr>
          <p:cNvPr id="6" name="Espace réservé du texte 5">
            <a:extLst>
              <a:ext uri="{FF2B5EF4-FFF2-40B4-BE49-F238E27FC236}">
                <a16:creationId xmlns:a16="http://schemas.microsoft.com/office/drawing/2014/main" id="{0CAA2110-398D-6D87-456C-8E43AB2A98A3}"/>
              </a:ext>
            </a:extLst>
          </p:cNvPr>
          <p:cNvSpPr>
            <a:spLocks noGrp="1"/>
          </p:cNvSpPr>
          <p:nvPr>
            <p:ph type="body" sz="quarter" idx="10"/>
          </p:nvPr>
        </p:nvSpPr>
        <p:spPr/>
        <p:txBody>
          <a:bodyPr/>
          <a:lstStyle/>
          <a:p>
            <a:r>
              <a:rPr lang="fr-FR" dirty="0"/>
              <a:t>Angular</a:t>
            </a:r>
          </a:p>
        </p:txBody>
      </p:sp>
      <p:pic>
        <p:nvPicPr>
          <p:cNvPr id="10" name="Image 9">
            <a:extLst>
              <a:ext uri="{FF2B5EF4-FFF2-40B4-BE49-F238E27FC236}">
                <a16:creationId xmlns:a16="http://schemas.microsoft.com/office/drawing/2014/main" id="{C563A70F-1783-8A0B-7147-27AE747502E0}"/>
              </a:ext>
            </a:extLst>
          </p:cNvPr>
          <p:cNvPicPr>
            <a:picLocks noChangeAspect="1"/>
          </p:cNvPicPr>
          <p:nvPr/>
        </p:nvPicPr>
        <p:blipFill>
          <a:blip r:embed="rId2"/>
          <a:stretch>
            <a:fillRect/>
          </a:stretch>
        </p:blipFill>
        <p:spPr>
          <a:xfrm>
            <a:off x="6089582" y="1671530"/>
            <a:ext cx="2945362" cy="292814"/>
          </a:xfrm>
          <a:prstGeom prst="rect">
            <a:avLst/>
          </a:prstGeom>
        </p:spPr>
      </p:pic>
      <p:pic>
        <p:nvPicPr>
          <p:cNvPr id="12" name="Image 11">
            <a:extLst>
              <a:ext uri="{FF2B5EF4-FFF2-40B4-BE49-F238E27FC236}">
                <a16:creationId xmlns:a16="http://schemas.microsoft.com/office/drawing/2014/main" id="{40A5AB27-D386-69EB-DE79-DF167151E2C0}"/>
              </a:ext>
            </a:extLst>
          </p:cNvPr>
          <p:cNvPicPr>
            <a:picLocks noChangeAspect="1"/>
          </p:cNvPicPr>
          <p:nvPr/>
        </p:nvPicPr>
        <p:blipFill>
          <a:blip r:embed="rId3"/>
          <a:stretch>
            <a:fillRect/>
          </a:stretch>
        </p:blipFill>
        <p:spPr>
          <a:xfrm>
            <a:off x="6089581" y="1975519"/>
            <a:ext cx="3608092" cy="1161509"/>
          </a:xfrm>
          <a:prstGeom prst="rect">
            <a:avLst/>
          </a:prstGeom>
        </p:spPr>
      </p:pic>
      <p:pic>
        <p:nvPicPr>
          <p:cNvPr id="14" name="Image 13">
            <a:extLst>
              <a:ext uri="{FF2B5EF4-FFF2-40B4-BE49-F238E27FC236}">
                <a16:creationId xmlns:a16="http://schemas.microsoft.com/office/drawing/2014/main" id="{6E77BFBB-2E2A-40C9-2F07-646F87C9CCF7}"/>
              </a:ext>
            </a:extLst>
          </p:cNvPr>
          <p:cNvPicPr>
            <a:picLocks noChangeAspect="1"/>
          </p:cNvPicPr>
          <p:nvPr/>
        </p:nvPicPr>
        <p:blipFill>
          <a:blip r:embed="rId4"/>
          <a:stretch>
            <a:fillRect/>
          </a:stretch>
        </p:blipFill>
        <p:spPr>
          <a:xfrm>
            <a:off x="6089582" y="3237304"/>
            <a:ext cx="3742316" cy="776057"/>
          </a:xfrm>
          <a:prstGeom prst="rect">
            <a:avLst/>
          </a:prstGeom>
        </p:spPr>
      </p:pic>
      <p:pic>
        <p:nvPicPr>
          <p:cNvPr id="16" name="Image 15">
            <a:extLst>
              <a:ext uri="{FF2B5EF4-FFF2-40B4-BE49-F238E27FC236}">
                <a16:creationId xmlns:a16="http://schemas.microsoft.com/office/drawing/2014/main" id="{FF74F7C8-F472-82D0-3EB8-132FD278EA90}"/>
              </a:ext>
            </a:extLst>
          </p:cNvPr>
          <p:cNvPicPr>
            <a:picLocks noChangeAspect="1"/>
          </p:cNvPicPr>
          <p:nvPr/>
        </p:nvPicPr>
        <p:blipFill>
          <a:blip r:embed="rId5"/>
          <a:stretch>
            <a:fillRect/>
          </a:stretch>
        </p:blipFill>
        <p:spPr>
          <a:xfrm>
            <a:off x="499781" y="1671530"/>
            <a:ext cx="4741112" cy="2932318"/>
          </a:xfrm>
          <a:prstGeom prst="rect">
            <a:avLst/>
          </a:prstGeom>
        </p:spPr>
      </p:pic>
      <p:pic>
        <p:nvPicPr>
          <p:cNvPr id="18" name="Image 17">
            <a:extLst>
              <a:ext uri="{FF2B5EF4-FFF2-40B4-BE49-F238E27FC236}">
                <a16:creationId xmlns:a16="http://schemas.microsoft.com/office/drawing/2014/main" id="{3C7F3766-D792-2CCC-8FE9-D8B24F5810C6}"/>
              </a:ext>
            </a:extLst>
          </p:cNvPr>
          <p:cNvPicPr>
            <a:picLocks noChangeAspect="1"/>
          </p:cNvPicPr>
          <p:nvPr/>
        </p:nvPicPr>
        <p:blipFill>
          <a:blip r:embed="rId6"/>
          <a:stretch>
            <a:fillRect/>
          </a:stretch>
        </p:blipFill>
        <p:spPr>
          <a:xfrm>
            <a:off x="6089581" y="4111929"/>
            <a:ext cx="2862298" cy="762733"/>
          </a:xfrm>
          <a:prstGeom prst="rect">
            <a:avLst/>
          </a:prstGeom>
        </p:spPr>
      </p:pic>
      <p:pic>
        <p:nvPicPr>
          <p:cNvPr id="8" name="Image 7">
            <a:extLst>
              <a:ext uri="{FF2B5EF4-FFF2-40B4-BE49-F238E27FC236}">
                <a16:creationId xmlns:a16="http://schemas.microsoft.com/office/drawing/2014/main" id="{8C21D0BA-08D2-623B-0271-A54EADBB719C}"/>
              </a:ext>
            </a:extLst>
          </p:cNvPr>
          <p:cNvPicPr>
            <a:picLocks noChangeAspect="1"/>
          </p:cNvPicPr>
          <p:nvPr/>
        </p:nvPicPr>
        <p:blipFill>
          <a:blip r:embed="rId7"/>
          <a:stretch>
            <a:fillRect/>
          </a:stretch>
        </p:blipFill>
        <p:spPr>
          <a:xfrm>
            <a:off x="499781" y="4757294"/>
            <a:ext cx="4741112" cy="780074"/>
          </a:xfrm>
          <a:prstGeom prst="rect">
            <a:avLst/>
          </a:prstGeom>
        </p:spPr>
      </p:pic>
    </p:spTree>
    <p:extLst>
      <p:ext uri="{BB962C8B-B14F-4D97-AF65-F5344CB8AC3E}">
        <p14:creationId xmlns:p14="http://schemas.microsoft.com/office/powerpoint/2010/main" val="1683951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17EED2-E4E4-719A-DD2E-98D9904FBD89}"/>
              </a:ext>
            </a:extLst>
          </p:cNvPr>
          <p:cNvSpPr>
            <a:spLocks noGrp="1"/>
          </p:cNvSpPr>
          <p:nvPr>
            <p:ph type="title"/>
          </p:nvPr>
        </p:nvSpPr>
        <p:spPr/>
        <p:txBody>
          <a:bodyPr/>
          <a:lstStyle/>
          <a:p>
            <a:r>
              <a:rPr lang="fr-FR" dirty="0"/>
              <a:t>Méthode optimiste et pessimiste</a:t>
            </a:r>
          </a:p>
        </p:txBody>
      </p:sp>
      <p:sp>
        <p:nvSpPr>
          <p:cNvPr id="3" name="Espace réservé du pied de page 2">
            <a:extLst>
              <a:ext uri="{FF2B5EF4-FFF2-40B4-BE49-F238E27FC236}">
                <a16:creationId xmlns:a16="http://schemas.microsoft.com/office/drawing/2014/main" id="{19995804-535D-F420-0F76-53B14DAC7D73}"/>
              </a:ext>
            </a:extLst>
          </p:cNvPr>
          <p:cNvSpPr>
            <a:spLocks noGrp="1"/>
          </p:cNvSpPr>
          <p:nvPr>
            <p:ph type="ftr" sz="quarter" idx="3"/>
          </p:nvPr>
        </p:nvSpPr>
        <p:spPr/>
        <p:txBody>
          <a:bodyPr/>
          <a:lstStyle/>
          <a:p>
            <a:pPr>
              <a:defRPr/>
            </a:pPr>
            <a:r>
              <a:rPr lang="en-US"/>
              <a:t>Modèle global PowerPoint</a:t>
            </a:r>
            <a:endParaRPr lang="en-US" dirty="0"/>
          </a:p>
        </p:txBody>
      </p:sp>
      <p:sp>
        <p:nvSpPr>
          <p:cNvPr id="4" name="Espace réservé de la date 3">
            <a:extLst>
              <a:ext uri="{FF2B5EF4-FFF2-40B4-BE49-F238E27FC236}">
                <a16:creationId xmlns:a16="http://schemas.microsoft.com/office/drawing/2014/main" id="{61617DFE-C812-4836-8FA3-65C254805C0A}"/>
              </a:ext>
            </a:extLst>
          </p:cNvPr>
          <p:cNvSpPr>
            <a:spLocks noGrp="1"/>
          </p:cNvSpPr>
          <p:nvPr>
            <p:ph type="dt" sz="half" idx="2"/>
          </p:nvPr>
        </p:nvSpPr>
        <p:spPr/>
        <p:txBody>
          <a:bodyPr/>
          <a:lstStyle/>
          <a:p>
            <a:pPr>
              <a:defRPr/>
            </a:pPr>
            <a:fld id="{C0166610-8237-47C3-8EDC-1B9C49659995}" type="datetime1">
              <a:rPr lang="fr-FR" smtClean="0"/>
              <a:t>08/10/2023</a:t>
            </a:fld>
            <a:endParaRPr lang="fr-FR" dirty="0"/>
          </a:p>
        </p:txBody>
      </p:sp>
      <p:sp>
        <p:nvSpPr>
          <p:cNvPr id="5" name="Espace réservé du contenu 4">
            <a:extLst>
              <a:ext uri="{FF2B5EF4-FFF2-40B4-BE49-F238E27FC236}">
                <a16:creationId xmlns:a16="http://schemas.microsoft.com/office/drawing/2014/main" id="{576D27FC-CA08-13C5-E09B-84573AA9C310}"/>
              </a:ext>
            </a:extLst>
          </p:cNvPr>
          <p:cNvSpPr>
            <a:spLocks noGrp="1"/>
          </p:cNvSpPr>
          <p:nvPr>
            <p:ph idx="1"/>
          </p:nvPr>
        </p:nvSpPr>
        <p:spPr>
          <a:xfrm>
            <a:off x="499781" y="1224286"/>
            <a:ext cx="5596219" cy="4932625"/>
          </a:xfrm>
        </p:spPr>
        <p:txBody>
          <a:bodyPr/>
          <a:lstStyle/>
          <a:p>
            <a:r>
              <a:rPr lang="fr-FR" dirty="0"/>
              <a:t>Méthode Optimiste</a:t>
            </a:r>
          </a:p>
          <a:p>
            <a:pPr lvl="1"/>
            <a:r>
              <a:rPr lang="fr-FR" dirty="0"/>
              <a:t>Modifie l’observable avant de faire la requête</a:t>
            </a:r>
          </a:p>
          <a:p>
            <a:pPr lvl="1"/>
            <a:r>
              <a:rPr lang="fr-FR" dirty="0"/>
              <a:t>Retour en arrière en cas d’échec</a:t>
            </a:r>
          </a:p>
          <a:p>
            <a:pPr lvl="1"/>
            <a:r>
              <a:rPr lang="fr-FR" dirty="0"/>
              <a:t>Mise à jour de l’observable quasi instantané</a:t>
            </a:r>
          </a:p>
        </p:txBody>
      </p:sp>
      <p:sp>
        <p:nvSpPr>
          <p:cNvPr id="6" name="Espace réservé du texte 5">
            <a:extLst>
              <a:ext uri="{FF2B5EF4-FFF2-40B4-BE49-F238E27FC236}">
                <a16:creationId xmlns:a16="http://schemas.microsoft.com/office/drawing/2014/main" id="{91C4AF0D-17E5-17EE-E411-23CED187D8C2}"/>
              </a:ext>
            </a:extLst>
          </p:cNvPr>
          <p:cNvSpPr>
            <a:spLocks noGrp="1"/>
          </p:cNvSpPr>
          <p:nvPr>
            <p:ph type="body" sz="quarter" idx="10"/>
          </p:nvPr>
        </p:nvSpPr>
        <p:spPr/>
        <p:txBody>
          <a:bodyPr/>
          <a:lstStyle/>
          <a:p>
            <a:r>
              <a:rPr lang="fr-FR" dirty="0"/>
              <a:t>Angular</a:t>
            </a:r>
          </a:p>
        </p:txBody>
      </p:sp>
      <p:sp>
        <p:nvSpPr>
          <p:cNvPr id="7" name="Espace réservé du contenu 4">
            <a:extLst>
              <a:ext uri="{FF2B5EF4-FFF2-40B4-BE49-F238E27FC236}">
                <a16:creationId xmlns:a16="http://schemas.microsoft.com/office/drawing/2014/main" id="{D02A0BA1-4247-5523-C156-B2733A7D41A7}"/>
              </a:ext>
            </a:extLst>
          </p:cNvPr>
          <p:cNvSpPr txBox="1">
            <a:spLocks/>
          </p:cNvSpPr>
          <p:nvPr/>
        </p:nvSpPr>
        <p:spPr>
          <a:xfrm>
            <a:off x="6096000" y="1224286"/>
            <a:ext cx="5596219" cy="493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TT Norms Medium" panose="020008030300000200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Méthode Pessimiste</a:t>
            </a:r>
          </a:p>
          <a:p>
            <a:pPr lvl="1"/>
            <a:r>
              <a:rPr lang="fr-FR" dirty="0"/>
              <a:t>Modifie l’observable après de faire la requête</a:t>
            </a:r>
          </a:p>
          <a:p>
            <a:pPr lvl="1"/>
            <a:r>
              <a:rPr lang="fr-FR" dirty="0"/>
              <a:t>Plus sur en cas d’échec</a:t>
            </a:r>
          </a:p>
          <a:p>
            <a:pPr lvl="1"/>
            <a:r>
              <a:rPr lang="fr-FR" dirty="0"/>
              <a:t>Plus de temps pour mettre à jour l’observable</a:t>
            </a:r>
          </a:p>
        </p:txBody>
      </p:sp>
      <p:pic>
        <p:nvPicPr>
          <p:cNvPr id="8" name="Image 7">
            <a:extLst>
              <a:ext uri="{FF2B5EF4-FFF2-40B4-BE49-F238E27FC236}">
                <a16:creationId xmlns:a16="http://schemas.microsoft.com/office/drawing/2014/main" id="{03B6D835-47EB-4DA8-3EB8-778E4DDECDE0}"/>
              </a:ext>
            </a:extLst>
          </p:cNvPr>
          <p:cNvPicPr>
            <a:picLocks noChangeAspect="1"/>
          </p:cNvPicPr>
          <p:nvPr/>
        </p:nvPicPr>
        <p:blipFill>
          <a:blip r:embed="rId2"/>
          <a:stretch>
            <a:fillRect/>
          </a:stretch>
        </p:blipFill>
        <p:spPr>
          <a:xfrm>
            <a:off x="499781" y="2933592"/>
            <a:ext cx="5147570" cy="2976161"/>
          </a:xfrm>
          <a:prstGeom prst="rect">
            <a:avLst/>
          </a:prstGeom>
        </p:spPr>
      </p:pic>
      <p:pic>
        <p:nvPicPr>
          <p:cNvPr id="9" name="Image 8">
            <a:extLst>
              <a:ext uri="{FF2B5EF4-FFF2-40B4-BE49-F238E27FC236}">
                <a16:creationId xmlns:a16="http://schemas.microsoft.com/office/drawing/2014/main" id="{2C1BFB52-839A-082A-EC35-E55AC37D60FD}"/>
              </a:ext>
            </a:extLst>
          </p:cNvPr>
          <p:cNvPicPr>
            <a:picLocks noChangeAspect="1"/>
          </p:cNvPicPr>
          <p:nvPr/>
        </p:nvPicPr>
        <p:blipFill>
          <a:blip r:embed="rId3"/>
          <a:stretch>
            <a:fillRect/>
          </a:stretch>
        </p:blipFill>
        <p:spPr>
          <a:xfrm>
            <a:off x="5944834" y="2933592"/>
            <a:ext cx="5747385" cy="2991485"/>
          </a:xfrm>
          <a:prstGeom prst="rect">
            <a:avLst/>
          </a:prstGeom>
        </p:spPr>
      </p:pic>
    </p:spTree>
    <p:extLst>
      <p:ext uri="{BB962C8B-B14F-4D97-AF65-F5344CB8AC3E}">
        <p14:creationId xmlns:p14="http://schemas.microsoft.com/office/powerpoint/2010/main" val="2440518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446913-520C-787B-00E2-C17080B296B8}"/>
              </a:ext>
            </a:extLst>
          </p:cNvPr>
          <p:cNvSpPr>
            <a:spLocks noGrp="1"/>
          </p:cNvSpPr>
          <p:nvPr>
            <p:ph type="title"/>
          </p:nvPr>
        </p:nvSpPr>
        <p:spPr/>
        <p:txBody>
          <a:bodyPr/>
          <a:lstStyle/>
          <a:p>
            <a:r>
              <a:rPr lang="fr-FR" dirty="0"/>
              <a:t>CRUD – Authentification</a:t>
            </a:r>
          </a:p>
        </p:txBody>
      </p:sp>
      <p:sp>
        <p:nvSpPr>
          <p:cNvPr id="3" name="Espace réservé du pied de page 2">
            <a:extLst>
              <a:ext uri="{FF2B5EF4-FFF2-40B4-BE49-F238E27FC236}">
                <a16:creationId xmlns:a16="http://schemas.microsoft.com/office/drawing/2014/main" id="{DF56CD2F-7EAC-65FF-BA37-840B2F970914}"/>
              </a:ext>
            </a:extLst>
          </p:cNvPr>
          <p:cNvSpPr>
            <a:spLocks noGrp="1"/>
          </p:cNvSpPr>
          <p:nvPr>
            <p:ph type="ftr" sz="quarter" idx="3"/>
          </p:nvPr>
        </p:nvSpPr>
        <p:spPr/>
        <p:txBody>
          <a:bodyPr/>
          <a:lstStyle/>
          <a:p>
            <a:pPr>
              <a:defRPr/>
            </a:pPr>
            <a:r>
              <a:rPr lang="en-US"/>
              <a:t>Modèle global PowerPoint</a:t>
            </a:r>
            <a:endParaRPr lang="en-US" dirty="0"/>
          </a:p>
        </p:txBody>
      </p:sp>
      <p:sp>
        <p:nvSpPr>
          <p:cNvPr id="4" name="Espace réservé de la date 3">
            <a:extLst>
              <a:ext uri="{FF2B5EF4-FFF2-40B4-BE49-F238E27FC236}">
                <a16:creationId xmlns:a16="http://schemas.microsoft.com/office/drawing/2014/main" id="{659AD0BC-CE02-967F-674D-3E71E41F8998}"/>
              </a:ext>
            </a:extLst>
          </p:cNvPr>
          <p:cNvSpPr>
            <a:spLocks noGrp="1"/>
          </p:cNvSpPr>
          <p:nvPr>
            <p:ph type="dt" sz="half" idx="2"/>
          </p:nvPr>
        </p:nvSpPr>
        <p:spPr/>
        <p:txBody>
          <a:bodyPr/>
          <a:lstStyle/>
          <a:p>
            <a:pPr>
              <a:defRPr/>
            </a:pPr>
            <a:fld id="{C0166610-8237-47C3-8EDC-1B9C49659995}" type="datetime1">
              <a:rPr lang="fr-FR" smtClean="0"/>
              <a:t>08/10/2023</a:t>
            </a:fld>
            <a:endParaRPr lang="fr-FR" dirty="0"/>
          </a:p>
        </p:txBody>
      </p:sp>
      <p:sp>
        <p:nvSpPr>
          <p:cNvPr id="5" name="Espace réservé du contenu 4">
            <a:extLst>
              <a:ext uri="{FF2B5EF4-FFF2-40B4-BE49-F238E27FC236}">
                <a16:creationId xmlns:a16="http://schemas.microsoft.com/office/drawing/2014/main" id="{F5B906B7-0AAB-A063-B460-7D55A1C73ED1}"/>
              </a:ext>
            </a:extLst>
          </p:cNvPr>
          <p:cNvSpPr>
            <a:spLocks noGrp="1"/>
          </p:cNvSpPr>
          <p:nvPr>
            <p:ph idx="1"/>
          </p:nvPr>
        </p:nvSpPr>
        <p:spPr>
          <a:xfrm>
            <a:off x="499782" y="1224286"/>
            <a:ext cx="3451434" cy="4932625"/>
          </a:xfrm>
        </p:spPr>
        <p:txBody>
          <a:bodyPr/>
          <a:lstStyle/>
          <a:p>
            <a:r>
              <a:rPr lang="fr-FR" dirty="0"/>
              <a:t>Récupération du formulaire</a:t>
            </a:r>
          </a:p>
        </p:txBody>
      </p:sp>
      <p:sp>
        <p:nvSpPr>
          <p:cNvPr id="6" name="Espace réservé du texte 5">
            <a:extLst>
              <a:ext uri="{FF2B5EF4-FFF2-40B4-BE49-F238E27FC236}">
                <a16:creationId xmlns:a16="http://schemas.microsoft.com/office/drawing/2014/main" id="{09E2481F-6333-1BD8-D386-6F4365A1C4BB}"/>
              </a:ext>
            </a:extLst>
          </p:cNvPr>
          <p:cNvSpPr>
            <a:spLocks noGrp="1"/>
          </p:cNvSpPr>
          <p:nvPr>
            <p:ph type="body" sz="quarter" idx="10"/>
          </p:nvPr>
        </p:nvSpPr>
        <p:spPr/>
        <p:txBody>
          <a:bodyPr/>
          <a:lstStyle/>
          <a:p>
            <a:r>
              <a:rPr lang="fr-FR" dirty="0"/>
              <a:t>Angular</a:t>
            </a:r>
          </a:p>
        </p:txBody>
      </p:sp>
      <p:pic>
        <p:nvPicPr>
          <p:cNvPr id="8" name="Image 7">
            <a:extLst>
              <a:ext uri="{FF2B5EF4-FFF2-40B4-BE49-F238E27FC236}">
                <a16:creationId xmlns:a16="http://schemas.microsoft.com/office/drawing/2014/main" id="{285765CF-E323-6702-EBED-4FECD1B0A0F5}"/>
              </a:ext>
            </a:extLst>
          </p:cNvPr>
          <p:cNvPicPr>
            <a:picLocks noChangeAspect="1"/>
          </p:cNvPicPr>
          <p:nvPr/>
        </p:nvPicPr>
        <p:blipFill>
          <a:blip r:embed="rId2"/>
          <a:stretch>
            <a:fillRect/>
          </a:stretch>
        </p:blipFill>
        <p:spPr>
          <a:xfrm>
            <a:off x="582691" y="1702964"/>
            <a:ext cx="3267856" cy="4580769"/>
          </a:xfrm>
          <a:prstGeom prst="rect">
            <a:avLst/>
          </a:prstGeom>
        </p:spPr>
      </p:pic>
      <p:sp>
        <p:nvSpPr>
          <p:cNvPr id="9" name="Espace réservé du contenu 4">
            <a:extLst>
              <a:ext uri="{FF2B5EF4-FFF2-40B4-BE49-F238E27FC236}">
                <a16:creationId xmlns:a16="http://schemas.microsoft.com/office/drawing/2014/main" id="{5FC1F6A2-5595-3618-19E4-F082BF7ADC9A}"/>
              </a:ext>
            </a:extLst>
          </p:cNvPr>
          <p:cNvSpPr txBox="1">
            <a:spLocks/>
          </p:cNvSpPr>
          <p:nvPr/>
        </p:nvSpPr>
        <p:spPr>
          <a:xfrm>
            <a:off x="5647351" y="1238719"/>
            <a:ext cx="3451434" cy="493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TT Norms Medium" panose="020008030300000200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Envoi du formulaire</a:t>
            </a:r>
          </a:p>
        </p:txBody>
      </p:sp>
      <p:pic>
        <p:nvPicPr>
          <p:cNvPr id="11" name="Image 10">
            <a:extLst>
              <a:ext uri="{FF2B5EF4-FFF2-40B4-BE49-F238E27FC236}">
                <a16:creationId xmlns:a16="http://schemas.microsoft.com/office/drawing/2014/main" id="{A163F8A1-6855-FDF8-7D61-2F3B0CC11A3C}"/>
              </a:ext>
            </a:extLst>
          </p:cNvPr>
          <p:cNvPicPr>
            <a:picLocks noChangeAspect="1"/>
          </p:cNvPicPr>
          <p:nvPr/>
        </p:nvPicPr>
        <p:blipFill>
          <a:blip r:embed="rId3"/>
          <a:stretch>
            <a:fillRect/>
          </a:stretch>
        </p:blipFill>
        <p:spPr>
          <a:xfrm>
            <a:off x="5012318" y="1861545"/>
            <a:ext cx="5867373" cy="863908"/>
          </a:xfrm>
          <a:prstGeom prst="rect">
            <a:avLst/>
          </a:prstGeom>
        </p:spPr>
      </p:pic>
    </p:spTree>
    <p:extLst>
      <p:ext uri="{BB962C8B-B14F-4D97-AF65-F5344CB8AC3E}">
        <p14:creationId xmlns:p14="http://schemas.microsoft.com/office/powerpoint/2010/main" val="1167452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E823115E-30C3-3335-7921-6115B2F7E076}"/>
              </a:ext>
            </a:extLst>
          </p:cNvPr>
          <p:cNvSpPr>
            <a:spLocks noGrp="1"/>
          </p:cNvSpPr>
          <p:nvPr>
            <p:ph type="title"/>
          </p:nvPr>
        </p:nvSpPr>
        <p:spPr/>
        <p:txBody>
          <a:bodyPr/>
          <a:lstStyle/>
          <a:p>
            <a:r>
              <a:rPr lang="fr-FR" dirty="0"/>
              <a:t>Déploiement sur les serveurs</a:t>
            </a:r>
          </a:p>
        </p:txBody>
      </p:sp>
      <p:sp>
        <p:nvSpPr>
          <p:cNvPr id="8" name="Espace réservé du texte 7">
            <a:extLst>
              <a:ext uri="{FF2B5EF4-FFF2-40B4-BE49-F238E27FC236}">
                <a16:creationId xmlns:a16="http://schemas.microsoft.com/office/drawing/2014/main" id="{E2FDCAE8-691D-1A84-DBC0-F9F2924924B8}"/>
              </a:ext>
            </a:extLst>
          </p:cNvPr>
          <p:cNvSpPr>
            <a:spLocks noGrp="1"/>
          </p:cNvSpPr>
          <p:nvPr>
            <p:ph type="body" sz="quarter" idx="10"/>
          </p:nvPr>
        </p:nvSpPr>
        <p:spPr/>
        <p:txBody>
          <a:bodyPr/>
          <a:lstStyle/>
          <a:p>
            <a:r>
              <a:rPr lang="fr-FR" dirty="0"/>
              <a:t>Utilisation de docker</a:t>
            </a:r>
          </a:p>
        </p:txBody>
      </p:sp>
      <p:sp>
        <p:nvSpPr>
          <p:cNvPr id="3" name="Espace réservé du pied de page 2">
            <a:extLst>
              <a:ext uri="{FF2B5EF4-FFF2-40B4-BE49-F238E27FC236}">
                <a16:creationId xmlns:a16="http://schemas.microsoft.com/office/drawing/2014/main" id="{B35E14E6-861C-793D-DA36-8496C658E8D5}"/>
              </a:ext>
            </a:extLst>
          </p:cNvPr>
          <p:cNvSpPr>
            <a:spLocks noGrp="1"/>
          </p:cNvSpPr>
          <p:nvPr>
            <p:ph type="ftr" sz="quarter" idx="3"/>
          </p:nvPr>
        </p:nvSpPr>
        <p:spPr/>
        <p:txBody>
          <a:bodyPr/>
          <a:lstStyle/>
          <a:p>
            <a:pPr>
              <a:defRPr/>
            </a:pPr>
            <a:r>
              <a:rPr lang="en-US"/>
              <a:t>Modèle global PowerPoint</a:t>
            </a:r>
            <a:endParaRPr lang="en-US" dirty="0"/>
          </a:p>
        </p:txBody>
      </p:sp>
      <p:sp>
        <p:nvSpPr>
          <p:cNvPr id="4" name="Espace réservé de la date 3">
            <a:extLst>
              <a:ext uri="{FF2B5EF4-FFF2-40B4-BE49-F238E27FC236}">
                <a16:creationId xmlns:a16="http://schemas.microsoft.com/office/drawing/2014/main" id="{1F2A0086-B6D5-1803-7AAC-F880966A6B9B}"/>
              </a:ext>
            </a:extLst>
          </p:cNvPr>
          <p:cNvSpPr>
            <a:spLocks noGrp="1"/>
          </p:cNvSpPr>
          <p:nvPr>
            <p:ph type="dt" sz="half" idx="2"/>
          </p:nvPr>
        </p:nvSpPr>
        <p:spPr/>
        <p:txBody>
          <a:bodyPr/>
          <a:lstStyle/>
          <a:p>
            <a:pPr>
              <a:defRPr/>
            </a:pPr>
            <a:fld id="{C0166610-8237-47C3-8EDC-1B9C49659995}" type="datetime1">
              <a:rPr lang="fr-FR" smtClean="0"/>
              <a:t>08/10/2023</a:t>
            </a:fld>
            <a:endParaRPr lang="fr-FR" dirty="0"/>
          </a:p>
        </p:txBody>
      </p:sp>
      <p:sp>
        <p:nvSpPr>
          <p:cNvPr id="19" name="Espace réservé pour une image  18">
            <a:extLst>
              <a:ext uri="{FF2B5EF4-FFF2-40B4-BE49-F238E27FC236}">
                <a16:creationId xmlns:a16="http://schemas.microsoft.com/office/drawing/2014/main" id="{D56283D5-8D20-2E1F-14AA-D54B55368735}"/>
              </a:ext>
            </a:extLst>
          </p:cNvPr>
          <p:cNvSpPr>
            <a:spLocks noGrp="1"/>
          </p:cNvSpPr>
          <p:nvPr>
            <p:ph type="pic" sz="quarter" idx="11"/>
          </p:nvPr>
        </p:nvSpPr>
        <p:spPr>
          <a:solidFill>
            <a:schemeClr val="tx1"/>
          </a:solidFill>
        </p:spPr>
        <p:txBody>
          <a:bodyPr/>
          <a:lstStyle/>
          <a:p>
            <a:endParaRPr lang="fr-FR"/>
          </a:p>
        </p:txBody>
      </p:sp>
      <p:pic>
        <p:nvPicPr>
          <p:cNvPr id="22" name="Image 21">
            <a:extLst>
              <a:ext uri="{FF2B5EF4-FFF2-40B4-BE49-F238E27FC236}">
                <a16:creationId xmlns:a16="http://schemas.microsoft.com/office/drawing/2014/main" id="{A356C892-BC3D-26C6-586F-B48D05F2E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868" y="1714500"/>
            <a:ext cx="6092132" cy="3429000"/>
          </a:xfrm>
          <a:prstGeom prst="rect">
            <a:avLst/>
          </a:prstGeom>
        </p:spPr>
      </p:pic>
    </p:spTree>
    <p:extLst>
      <p:ext uri="{BB962C8B-B14F-4D97-AF65-F5344CB8AC3E}">
        <p14:creationId xmlns:p14="http://schemas.microsoft.com/office/powerpoint/2010/main" val="53129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EEF2"/>
        </a:solid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B14295D1-3BDD-4A16-AE6A-9D235A0EF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3990" y="1668352"/>
            <a:ext cx="3998141" cy="4083880"/>
          </a:xfrm>
          <a:prstGeom prst="rect">
            <a:avLst/>
          </a:prstGeom>
        </p:spPr>
      </p:pic>
      <p:sp>
        <p:nvSpPr>
          <p:cNvPr id="10" name="Titre 4">
            <a:extLst>
              <a:ext uri="{FF2B5EF4-FFF2-40B4-BE49-F238E27FC236}">
                <a16:creationId xmlns:a16="http://schemas.microsoft.com/office/drawing/2014/main" id="{6244389C-3DA0-473B-AE46-FD6305118F82}"/>
              </a:ext>
            </a:extLst>
          </p:cNvPr>
          <p:cNvSpPr>
            <a:spLocks noGrp="1"/>
          </p:cNvSpPr>
          <p:nvPr>
            <p:ph type="title"/>
          </p:nvPr>
        </p:nvSpPr>
        <p:spPr>
          <a:xfrm>
            <a:off x="1866900" y="2500438"/>
            <a:ext cx="4229100" cy="1857123"/>
          </a:xfrm>
        </p:spPr>
        <p:txBody>
          <a:bodyPr>
            <a:normAutofit fontScale="90000"/>
          </a:bodyPr>
          <a:lstStyle/>
          <a:p>
            <a:pPr>
              <a:lnSpc>
                <a:spcPts val="4500"/>
              </a:lnSpc>
            </a:pPr>
            <a:r>
              <a:rPr lang="fr-FR" dirty="0"/>
              <a:t>4 agences, 1 antenne et </a:t>
            </a:r>
            <a:br>
              <a:rPr lang="fr-FR" dirty="0"/>
            </a:br>
            <a:r>
              <a:rPr lang="fr-FR" dirty="0"/>
              <a:t>2 datacenters    , </a:t>
            </a:r>
            <a:br>
              <a:rPr lang="fr-FR" dirty="0"/>
            </a:br>
            <a:r>
              <a:rPr lang="fr-FR" dirty="0"/>
              <a:t>au plus près des territoires de santé</a:t>
            </a:r>
          </a:p>
        </p:txBody>
      </p:sp>
      <p:sp>
        <p:nvSpPr>
          <p:cNvPr id="11" name="Rectangle 10">
            <a:extLst>
              <a:ext uri="{FF2B5EF4-FFF2-40B4-BE49-F238E27FC236}">
                <a16:creationId xmlns:a16="http://schemas.microsoft.com/office/drawing/2014/main" id="{D4B226B9-DB11-4E25-AB45-4EA12D84D374}"/>
              </a:ext>
            </a:extLst>
          </p:cNvPr>
          <p:cNvSpPr/>
          <p:nvPr/>
        </p:nvSpPr>
        <p:spPr>
          <a:xfrm>
            <a:off x="9621625" y="5385508"/>
            <a:ext cx="1549803" cy="261610"/>
          </a:xfrm>
          <a:prstGeom prst="rect">
            <a:avLst/>
          </a:prstGeom>
        </p:spPr>
        <p:txBody>
          <a:bodyPr wrap="square">
            <a:spAutoFit/>
          </a:bodyPr>
          <a:lstStyle/>
          <a:p>
            <a:pPr algn="ctr" fontAlgn="ctr"/>
            <a:r>
              <a:rPr lang="fr-FR" sz="1100" dirty="0">
                <a:latin typeface="+mj-lt"/>
                <a:ea typeface="Verdana" panose="020B0604030504040204" pitchFamily="34" charset="0"/>
                <a:cs typeface="Ebrima" panose="02000000000000000000" pitchFamily="2" charset="0"/>
              </a:rPr>
              <a:t>Toulouse</a:t>
            </a:r>
          </a:p>
        </p:txBody>
      </p:sp>
      <p:sp>
        <p:nvSpPr>
          <p:cNvPr id="12" name="Rectangle 11">
            <a:extLst>
              <a:ext uri="{FF2B5EF4-FFF2-40B4-BE49-F238E27FC236}">
                <a16:creationId xmlns:a16="http://schemas.microsoft.com/office/drawing/2014/main" id="{13C8C128-E73A-481B-AB87-2A553CBE6148}"/>
              </a:ext>
            </a:extLst>
          </p:cNvPr>
          <p:cNvSpPr/>
          <p:nvPr/>
        </p:nvSpPr>
        <p:spPr>
          <a:xfrm>
            <a:off x="7953125" y="1668352"/>
            <a:ext cx="1549803" cy="261610"/>
          </a:xfrm>
          <a:prstGeom prst="rect">
            <a:avLst/>
          </a:prstGeom>
        </p:spPr>
        <p:txBody>
          <a:bodyPr wrap="square">
            <a:spAutoFit/>
          </a:bodyPr>
          <a:lstStyle/>
          <a:p>
            <a:pPr algn="ctr" fontAlgn="ctr"/>
            <a:r>
              <a:rPr lang="fr-FR" sz="1100" dirty="0">
                <a:latin typeface="+mj-lt"/>
                <a:ea typeface="Verdana" panose="020B0604030504040204" pitchFamily="34" charset="0"/>
                <a:cs typeface="Ebrima" panose="02000000000000000000" pitchFamily="2" charset="0"/>
              </a:rPr>
              <a:t>Amiens</a:t>
            </a:r>
          </a:p>
        </p:txBody>
      </p:sp>
      <p:sp>
        <p:nvSpPr>
          <p:cNvPr id="13" name="Rectangle 12">
            <a:extLst>
              <a:ext uri="{FF2B5EF4-FFF2-40B4-BE49-F238E27FC236}">
                <a16:creationId xmlns:a16="http://schemas.microsoft.com/office/drawing/2014/main" id="{E201671C-BDCC-499B-9AB7-74F495C904D6}"/>
              </a:ext>
            </a:extLst>
          </p:cNvPr>
          <p:cNvSpPr/>
          <p:nvPr/>
        </p:nvSpPr>
        <p:spPr>
          <a:xfrm>
            <a:off x="10396527" y="1869374"/>
            <a:ext cx="812777" cy="261610"/>
          </a:xfrm>
          <a:prstGeom prst="rect">
            <a:avLst/>
          </a:prstGeom>
        </p:spPr>
        <p:txBody>
          <a:bodyPr wrap="square">
            <a:spAutoFit/>
          </a:bodyPr>
          <a:lstStyle/>
          <a:p>
            <a:pPr algn="ctr" fontAlgn="ctr"/>
            <a:r>
              <a:rPr lang="fr-FR" sz="1100" dirty="0">
                <a:latin typeface="+mj-lt"/>
                <a:ea typeface="Verdana" panose="020B0604030504040204" pitchFamily="34" charset="0"/>
                <a:cs typeface="Ebrima" panose="02000000000000000000" pitchFamily="2" charset="0"/>
              </a:rPr>
              <a:t>Reims</a:t>
            </a:r>
          </a:p>
        </p:txBody>
      </p:sp>
      <p:sp>
        <p:nvSpPr>
          <p:cNvPr id="14" name="Rectangle 13">
            <a:extLst>
              <a:ext uri="{FF2B5EF4-FFF2-40B4-BE49-F238E27FC236}">
                <a16:creationId xmlns:a16="http://schemas.microsoft.com/office/drawing/2014/main" id="{04BDBFFA-E8EA-40FC-9CBF-E0A1F32F3051}"/>
              </a:ext>
            </a:extLst>
          </p:cNvPr>
          <p:cNvSpPr/>
          <p:nvPr/>
        </p:nvSpPr>
        <p:spPr>
          <a:xfrm>
            <a:off x="7178223" y="4095951"/>
            <a:ext cx="1549803" cy="261610"/>
          </a:xfrm>
          <a:prstGeom prst="rect">
            <a:avLst/>
          </a:prstGeom>
        </p:spPr>
        <p:txBody>
          <a:bodyPr wrap="square">
            <a:spAutoFit/>
          </a:bodyPr>
          <a:lstStyle/>
          <a:p>
            <a:pPr algn="ctr" fontAlgn="ctr"/>
            <a:r>
              <a:rPr lang="fr-FR" sz="1100" dirty="0">
                <a:latin typeface="+mj-lt"/>
                <a:ea typeface="Verdana" panose="020B0604030504040204" pitchFamily="34" charset="0"/>
                <a:cs typeface="Ebrima" panose="02000000000000000000" pitchFamily="2" charset="0"/>
              </a:rPr>
              <a:t>Bordeaux</a:t>
            </a:r>
          </a:p>
        </p:txBody>
      </p:sp>
      <p:pic>
        <p:nvPicPr>
          <p:cNvPr id="15" name="Graphique 14" descr="Base de données">
            <a:extLst>
              <a:ext uri="{FF2B5EF4-FFF2-40B4-BE49-F238E27FC236}">
                <a16:creationId xmlns:a16="http://schemas.microsoft.com/office/drawing/2014/main" id="{9A5B94DA-AB3E-488D-BF9F-89D65CD22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2197" y="4737672"/>
            <a:ext cx="164790" cy="164790"/>
          </a:xfrm>
          <a:prstGeom prst="rect">
            <a:avLst/>
          </a:prstGeom>
        </p:spPr>
      </p:pic>
      <p:pic>
        <p:nvPicPr>
          <p:cNvPr id="16" name="Graphique 15" descr="Base de données">
            <a:extLst>
              <a:ext uri="{FF2B5EF4-FFF2-40B4-BE49-F238E27FC236}">
                <a16:creationId xmlns:a16="http://schemas.microsoft.com/office/drawing/2014/main" id="{CA2CF129-5EF2-4472-ADB4-43BC74D994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8361" y="2019679"/>
            <a:ext cx="170392" cy="170392"/>
          </a:xfrm>
          <a:prstGeom prst="rect">
            <a:avLst/>
          </a:prstGeom>
        </p:spPr>
      </p:pic>
      <p:pic>
        <p:nvPicPr>
          <p:cNvPr id="17" name="Graphique 16" descr="Base de données">
            <a:extLst>
              <a:ext uri="{FF2B5EF4-FFF2-40B4-BE49-F238E27FC236}">
                <a16:creationId xmlns:a16="http://schemas.microsoft.com/office/drawing/2014/main" id="{AC1E5CB7-AFC8-48E4-9599-53CD191FF3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5102" y="3984080"/>
            <a:ext cx="373481" cy="373481"/>
          </a:xfrm>
          <a:prstGeom prst="rect">
            <a:avLst/>
          </a:prstGeom>
        </p:spPr>
      </p:pic>
      <p:pic>
        <p:nvPicPr>
          <p:cNvPr id="18" name="Image 17">
            <a:extLst>
              <a:ext uri="{FF2B5EF4-FFF2-40B4-BE49-F238E27FC236}">
                <a16:creationId xmlns:a16="http://schemas.microsoft.com/office/drawing/2014/main" id="{4FEE1662-8119-41E7-B806-7D3CCF196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3929" y="2784356"/>
            <a:ext cx="228600" cy="228600"/>
          </a:xfrm>
          <a:prstGeom prst="rect">
            <a:avLst/>
          </a:prstGeom>
        </p:spPr>
      </p:pic>
      <p:sp>
        <p:nvSpPr>
          <p:cNvPr id="19" name="Rectangle 18">
            <a:extLst>
              <a:ext uri="{FF2B5EF4-FFF2-40B4-BE49-F238E27FC236}">
                <a16:creationId xmlns:a16="http://schemas.microsoft.com/office/drawing/2014/main" id="{FB2998EE-0B07-485E-B3C4-343055303AA1}"/>
              </a:ext>
            </a:extLst>
          </p:cNvPr>
          <p:cNvSpPr/>
          <p:nvPr/>
        </p:nvSpPr>
        <p:spPr>
          <a:xfrm>
            <a:off x="9014399" y="2990777"/>
            <a:ext cx="1107923" cy="430887"/>
          </a:xfrm>
          <a:prstGeom prst="rect">
            <a:avLst/>
          </a:prstGeom>
        </p:spPr>
        <p:txBody>
          <a:bodyPr wrap="square">
            <a:spAutoFit/>
          </a:bodyPr>
          <a:lstStyle/>
          <a:p>
            <a:pPr algn="ctr" fontAlgn="ctr"/>
            <a:r>
              <a:rPr lang="fr-FR" sz="1100" dirty="0">
                <a:latin typeface="+mj-lt"/>
                <a:ea typeface="Verdana" panose="020B0604030504040204" pitchFamily="34" charset="0"/>
                <a:cs typeface="Ebrima" panose="02000000000000000000" pitchFamily="2" charset="0"/>
              </a:rPr>
              <a:t>Antenne Paris </a:t>
            </a:r>
          </a:p>
          <a:p>
            <a:pPr algn="ctr" fontAlgn="ctr"/>
            <a:r>
              <a:rPr lang="fr-FR" sz="1100" dirty="0">
                <a:latin typeface="+mj-lt"/>
                <a:ea typeface="Verdana" panose="020B0604030504040204" pitchFamily="34" charset="0"/>
                <a:cs typeface="Ebrima" panose="02000000000000000000" pitchFamily="2" charset="0"/>
              </a:rPr>
              <a:t>Santé Campus</a:t>
            </a:r>
          </a:p>
        </p:txBody>
      </p:sp>
    </p:spTree>
    <p:extLst>
      <p:ext uri="{BB962C8B-B14F-4D97-AF65-F5344CB8AC3E}">
        <p14:creationId xmlns:p14="http://schemas.microsoft.com/office/powerpoint/2010/main" val="322151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51814D4-C175-828D-E813-EAFB2F19FE86}"/>
              </a:ext>
            </a:extLst>
          </p:cNvPr>
          <p:cNvSpPr>
            <a:spLocks noGrp="1"/>
          </p:cNvSpPr>
          <p:nvPr>
            <p:ph type="title"/>
          </p:nvPr>
        </p:nvSpPr>
        <p:spPr/>
        <p:txBody>
          <a:bodyPr/>
          <a:lstStyle/>
          <a:p>
            <a:r>
              <a:rPr lang="fr-FR" dirty="0" err="1"/>
              <a:t>Dockerfile</a:t>
            </a:r>
            <a:endParaRPr lang="fr-FR" dirty="0"/>
          </a:p>
        </p:txBody>
      </p:sp>
      <p:sp>
        <p:nvSpPr>
          <p:cNvPr id="8" name="Espace réservé du texte 7">
            <a:extLst>
              <a:ext uri="{FF2B5EF4-FFF2-40B4-BE49-F238E27FC236}">
                <a16:creationId xmlns:a16="http://schemas.microsoft.com/office/drawing/2014/main" id="{119F67D1-3E1C-B421-5A5B-E86179308453}"/>
              </a:ext>
            </a:extLst>
          </p:cNvPr>
          <p:cNvSpPr>
            <a:spLocks noGrp="1"/>
          </p:cNvSpPr>
          <p:nvPr>
            <p:ph type="body" sz="quarter" idx="10"/>
          </p:nvPr>
        </p:nvSpPr>
        <p:spPr/>
        <p:txBody>
          <a:bodyPr/>
          <a:lstStyle/>
          <a:p>
            <a:r>
              <a:rPr lang="fr-FR" dirty="0"/>
              <a:t>Docker</a:t>
            </a:r>
          </a:p>
        </p:txBody>
      </p:sp>
      <p:sp>
        <p:nvSpPr>
          <p:cNvPr id="9" name="Espace réservé du texte 8">
            <a:extLst>
              <a:ext uri="{FF2B5EF4-FFF2-40B4-BE49-F238E27FC236}">
                <a16:creationId xmlns:a16="http://schemas.microsoft.com/office/drawing/2014/main" id="{B5A4B913-80C4-3F5E-5FEF-4DCCEEAE2A54}"/>
              </a:ext>
            </a:extLst>
          </p:cNvPr>
          <p:cNvSpPr>
            <a:spLocks noGrp="1"/>
          </p:cNvSpPr>
          <p:nvPr>
            <p:ph type="body" sz="quarter" idx="11"/>
          </p:nvPr>
        </p:nvSpPr>
        <p:spPr>
          <a:xfrm>
            <a:off x="1135781" y="1606476"/>
            <a:ext cx="4061861" cy="4683344"/>
          </a:xfrm>
        </p:spPr>
        <p:txBody>
          <a:bodyPr/>
          <a:lstStyle/>
          <a:p>
            <a:pPr marL="342900" indent="-342900">
              <a:buFont typeface="Arial" panose="020B0604020202020204" pitchFamily="34" charset="0"/>
              <a:buChar char="•"/>
            </a:pPr>
            <a:r>
              <a:rPr lang="fr-FR" dirty="0"/>
              <a:t>Permet de définir l’environnement a du container.</a:t>
            </a:r>
          </a:p>
          <a:p>
            <a:pPr marL="342900" indent="-342900">
              <a:buFont typeface="Arial" panose="020B0604020202020204" pitchFamily="34" charset="0"/>
              <a:buChar char="•"/>
            </a:pPr>
            <a:r>
              <a:rPr lang="fr-FR" dirty="0"/>
              <a:t>L’installation des différents langages et des dépendances</a:t>
            </a:r>
          </a:p>
          <a:p>
            <a:pPr marL="342900" indent="-342900">
              <a:buFont typeface="Arial" panose="020B0604020202020204" pitchFamily="34" charset="0"/>
              <a:buChar char="•"/>
            </a:pPr>
            <a:r>
              <a:rPr lang="fr-FR" dirty="0"/>
              <a:t>Installation de docker-compose</a:t>
            </a:r>
          </a:p>
          <a:p>
            <a:pPr marL="342900" indent="-342900">
              <a:buFont typeface="Arial" panose="020B0604020202020204" pitchFamily="34" charset="0"/>
              <a:buChar char="•"/>
            </a:pPr>
            <a:r>
              <a:rPr lang="fr-FR" dirty="0"/>
              <a:t>Exposition sur un port url</a:t>
            </a:r>
          </a:p>
          <a:p>
            <a:pPr marL="342900" indent="-342900">
              <a:buFont typeface="Arial" panose="020B0604020202020204" pitchFamily="34" charset="0"/>
              <a:buChar char="•"/>
            </a:pPr>
            <a:endParaRPr lang="fr-FR" dirty="0"/>
          </a:p>
        </p:txBody>
      </p:sp>
      <p:sp>
        <p:nvSpPr>
          <p:cNvPr id="4" name="Espace réservé du pied de page 3">
            <a:extLst>
              <a:ext uri="{FF2B5EF4-FFF2-40B4-BE49-F238E27FC236}">
                <a16:creationId xmlns:a16="http://schemas.microsoft.com/office/drawing/2014/main" id="{0758664C-0BFB-FD35-E0DC-02C064D9CBF6}"/>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5E362D06-40AD-616C-9B46-E30DA826C5DE}"/>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grpSp>
        <p:nvGrpSpPr>
          <p:cNvPr id="14" name="Groupe 13">
            <a:extLst>
              <a:ext uri="{FF2B5EF4-FFF2-40B4-BE49-F238E27FC236}">
                <a16:creationId xmlns:a16="http://schemas.microsoft.com/office/drawing/2014/main" id="{37C2E360-9836-F440-332B-CA5F2C06E4FF}"/>
              </a:ext>
            </a:extLst>
          </p:cNvPr>
          <p:cNvGrpSpPr/>
          <p:nvPr/>
        </p:nvGrpSpPr>
        <p:grpSpPr>
          <a:xfrm>
            <a:off x="5486401" y="0"/>
            <a:ext cx="6705600" cy="6858000"/>
            <a:chOff x="5486401" y="0"/>
            <a:chExt cx="6705600" cy="6858000"/>
          </a:xfrm>
        </p:grpSpPr>
        <p:grpSp>
          <p:nvGrpSpPr>
            <p:cNvPr id="11" name="Groupe 10">
              <a:extLst>
                <a:ext uri="{FF2B5EF4-FFF2-40B4-BE49-F238E27FC236}">
                  <a16:creationId xmlns:a16="http://schemas.microsoft.com/office/drawing/2014/main" id="{1188D020-3540-66E6-D049-C52FBD33780F}"/>
                </a:ext>
              </a:extLst>
            </p:cNvPr>
            <p:cNvGrpSpPr/>
            <p:nvPr/>
          </p:nvGrpSpPr>
          <p:grpSpPr>
            <a:xfrm>
              <a:off x="5486401" y="0"/>
              <a:ext cx="6705600" cy="6858000"/>
              <a:chOff x="6360715" y="0"/>
              <a:chExt cx="5475865" cy="5637126"/>
            </a:xfrm>
          </p:grpSpPr>
          <p:pic>
            <p:nvPicPr>
              <p:cNvPr id="3" name="Image 2">
                <a:extLst>
                  <a:ext uri="{FF2B5EF4-FFF2-40B4-BE49-F238E27FC236}">
                    <a16:creationId xmlns:a16="http://schemas.microsoft.com/office/drawing/2014/main" id="{A7127D90-479B-1D62-6A05-DC89970E9811}"/>
                  </a:ext>
                </a:extLst>
              </p:cNvPr>
              <p:cNvPicPr>
                <a:picLocks noChangeAspect="1"/>
              </p:cNvPicPr>
              <p:nvPr/>
            </p:nvPicPr>
            <p:blipFill>
              <a:blip r:embed="rId2"/>
              <a:stretch>
                <a:fillRect/>
              </a:stretch>
            </p:blipFill>
            <p:spPr>
              <a:xfrm>
                <a:off x="6362303" y="0"/>
                <a:ext cx="5474277" cy="4413183"/>
              </a:xfrm>
              <a:prstGeom prst="rect">
                <a:avLst/>
              </a:prstGeom>
            </p:spPr>
          </p:pic>
          <p:pic>
            <p:nvPicPr>
              <p:cNvPr id="10" name="Image 9">
                <a:extLst>
                  <a:ext uri="{FF2B5EF4-FFF2-40B4-BE49-F238E27FC236}">
                    <a16:creationId xmlns:a16="http://schemas.microsoft.com/office/drawing/2014/main" id="{B2F54E5C-7876-D632-CC1E-3B789827B591}"/>
                  </a:ext>
                </a:extLst>
              </p:cNvPr>
              <p:cNvPicPr>
                <a:picLocks noChangeAspect="1"/>
              </p:cNvPicPr>
              <p:nvPr/>
            </p:nvPicPr>
            <p:blipFill>
              <a:blip r:embed="rId3"/>
              <a:stretch>
                <a:fillRect/>
              </a:stretch>
            </p:blipFill>
            <p:spPr>
              <a:xfrm>
                <a:off x="6360715" y="4413183"/>
                <a:ext cx="5474277" cy="1223943"/>
              </a:xfrm>
              <a:prstGeom prst="rect">
                <a:avLst/>
              </a:prstGeom>
            </p:spPr>
          </p:pic>
        </p:grpSp>
        <p:sp>
          <p:nvSpPr>
            <p:cNvPr id="12" name="Rectangle 11">
              <a:extLst>
                <a:ext uri="{FF2B5EF4-FFF2-40B4-BE49-F238E27FC236}">
                  <a16:creationId xmlns:a16="http://schemas.microsoft.com/office/drawing/2014/main" id="{5AC01FF2-7455-78FB-9C21-CA334730A22D}"/>
                </a:ext>
              </a:extLst>
            </p:cNvPr>
            <p:cNvSpPr/>
            <p:nvPr/>
          </p:nvSpPr>
          <p:spPr>
            <a:xfrm>
              <a:off x="6236494" y="1549667"/>
              <a:ext cx="2512870" cy="26950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203FD74-B9ED-482A-1419-0F3F809147E3}"/>
                </a:ext>
              </a:extLst>
            </p:cNvPr>
            <p:cNvSpPr/>
            <p:nvPr/>
          </p:nvSpPr>
          <p:spPr>
            <a:xfrm>
              <a:off x="6122194" y="1785938"/>
              <a:ext cx="671512" cy="11191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590571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5281ED8-C354-1F56-96A6-36682680EF44}"/>
              </a:ext>
            </a:extLst>
          </p:cNvPr>
          <p:cNvSpPr>
            <a:spLocks noGrp="1"/>
          </p:cNvSpPr>
          <p:nvPr>
            <p:ph type="title"/>
          </p:nvPr>
        </p:nvSpPr>
        <p:spPr/>
        <p:txBody>
          <a:bodyPr/>
          <a:lstStyle/>
          <a:p>
            <a:r>
              <a:rPr lang="fr-FR" dirty="0"/>
              <a:t>Docker-compose</a:t>
            </a:r>
          </a:p>
        </p:txBody>
      </p:sp>
      <p:sp>
        <p:nvSpPr>
          <p:cNvPr id="8" name="Espace réservé du texte 7">
            <a:extLst>
              <a:ext uri="{FF2B5EF4-FFF2-40B4-BE49-F238E27FC236}">
                <a16:creationId xmlns:a16="http://schemas.microsoft.com/office/drawing/2014/main" id="{5D7B0C1E-62CC-8873-1976-96F4EA9CEC4B}"/>
              </a:ext>
            </a:extLst>
          </p:cNvPr>
          <p:cNvSpPr>
            <a:spLocks noGrp="1"/>
          </p:cNvSpPr>
          <p:nvPr>
            <p:ph type="body" sz="quarter" idx="10"/>
          </p:nvPr>
        </p:nvSpPr>
        <p:spPr/>
        <p:txBody>
          <a:bodyPr/>
          <a:lstStyle/>
          <a:p>
            <a:r>
              <a:rPr lang="fr-FR" dirty="0"/>
              <a:t>Docker</a:t>
            </a:r>
          </a:p>
        </p:txBody>
      </p:sp>
      <p:sp>
        <p:nvSpPr>
          <p:cNvPr id="9" name="Espace réservé du texte 8">
            <a:extLst>
              <a:ext uri="{FF2B5EF4-FFF2-40B4-BE49-F238E27FC236}">
                <a16:creationId xmlns:a16="http://schemas.microsoft.com/office/drawing/2014/main" id="{299D9811-A057-1A57-EBF0-0A86278C18F8}"/>
              </a:ext>
            </a:extLst>
          </p:cNvPr>
          <p:cNvSpPr>
            <a:spLocks noGrp="1"/>
          </p:cNvSpPr>
          <p:nvPr>
            <p:ph type="body" sz="quarter" idx="11"/>
          </p:nvPr>
        </p:nvSpPr>
        <p:spPr>
          <a:xfrm>
            <a:off x="1452563" y="1606476"/>
            <a:ext cx="4384712" cy="4683344"/>
          </a:xfrm>
        </p:spPr>
        <p:txBody>
          <a:bodyPr/>
          <a:lstStyle/>
          <a:p>
            <a:pPr marL="342900" indent="-342900">
              <a:buFont typeface="Arial" panose="020B0604020202020204" pitchFamily="34" charset="0"/>
              <a:buChar char="•"/>
            </a:pPr>
            <a:r>
              <a:rPr lang="fr-FR" dirty="0"/>
              <a:t>Permet de gérer tout les </a:t>
            </a:r>
            <a:r>
              <a:rPr lang="fr-FR" dirty="0" err="1"/>
              <a:t>dockerfile</a:t>
            </a:r>
            <a:r>
              <a:rPr lang="fr-FR" dirty="0"/>
              <a:t>.</a:t>
            </a:r>
          </a:p>
          <a:p>
            <a:pPr marL="342900" indent="-342900">
              <a:buFont typeface="Arial" panose="020B0604020202020204" pitchFamily="34" charset="0"/>
              <a:buChar char="•"/>
            </a:pPr>
            <a:r>
              <a:rPr lang="fr-FR" dirty="0"/>
              <a:t>Définie le nom de l’image docker.</a:t>
            </a:r>
          </a:p>
          <a:p>
            <a:pPr marL="342900" indent="-342900">
              <a:buFont typeface="Arial" panose="020B0604020202020204" pitchFamily="34" charset="0"/>
              <a:buChar char="•"/>
            </a:pPr>
            <a:r>
              <a:rPr lang="fr-FR" dirty="0"/>
              <a:t>Les proxy de connexion.</a:t>
            </a:r>
          </a:p>
          <a:p>
            <a:pPr marL="342900" indent="-342900">
              <a:buFont typeface="Arial" panose="020B0604020202020204" pitchFamily="34" charset="0"/>
              <a:buChar char="•"/>
            </a:pPr>
            <a:r>
              <a:rPr lang="fr-FR" dirty="0"/>
              <a:t>Les différentes images avec laquelle il va communiquer.</a:t>
            </a:r>
          </a:p>
        </p:txBody>
      </p:sp>
      <p:sp>
        <p:nvSpPr>
          <p:cNvPr id="4" name="Espace réservé du pied de page 3">
            <a:extLst>
              <a:ext uri="{FF2B5EF4-FFF2-40B4-BE49-F238E27FC236}">
                <a16:creationId xmlns:a16="http://schemas.microsoft.com/office/drawing/2014/main" id="{92880BEE-2FB1-01F7-3A11-200BFCC259B5}"/>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02511717-4DAC-0FFE-5B51-0A3A9BD065DE}"/>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grpSp>
        <p:nvGrpSpPr>
          <p:cNvPr id="15" name="Groupe 14">
            <a:extLst>
              <a:ext uri="{FF2B5EF4-FFF2-40B4-BE49-F238E27FC236}">
                <a16:creationId xmlns:a16="http://schemas.microsoft.com/office/drawing/2014/main" id="{735C0856-907E-8420-F3F7-2A7D9B19C4BF}"/>
              </a:ext>
            </a:extLst>
          </p:cNvPr>
          <p:cNvGrpSpPr/>
          <p:nvPr/>
        </p:nvGrpSpPr>
        <p:grpSpPr>
          <a:xfrm>
            <a:off x="6166996" y="460667"/>
            <a:ext cx="6025004" cy="5251524"/>
            <a:chOff x="6166996" y="460667"/>
            <a:chExt cx="6025004" cy="5251524"/>
          </a:xfrm>
        </p:grpSpPr>
        <p:grpSp>
          <p:nvGrpSpPr>
            <p:cNvPr id="12" name="Groupe 11">
              <a:extLst>
                <a:ext uri="{FF2B5EF4-FFF2-40B4-BE49-F238E27FC236}">
                  <a16:creationId xmlns:a16="http://schemas.microsoft.com/office/drawing/2014/main" id="{B1418245-2C66-6B01-976D-BB5D94AF9944}"/>
                </a:ext>
              </a:extLst>
            </p:cNvPr>
            <p:cNvGrpSpPr/>
            <p:nvPr/>
          </p:nvGrpSpPr>
          <p:grpSpPr>
            <a:xfrm>
              <a:off x="6166996" y="460667"/>
              <a:ext cx="6025004" cy="5251524"/>
              <a:chOff x="6166996" y="460667"/>
              <a:chExt cx="6025004" cy="5251524"/>
            </a:xfrm>
          </p:grpSpPr>
          <p:pic>
            <p:nvPicPr>
              <p:cNvPr id="3" name="Image 2">
                <a:extLst>
                  <a:ext uri="{FF2B5EF4-FFF2-40B4-BE49-F238E27FC236}">
                    <a16:creationId xmlns:a16="http://schemas.microsoft.com/office/drawing/2014/main" id="{93AE0EEE-EA09-73AF-075C-A535EBB58AD7}"/>
                  </a:ext>
                </a:extLst>
              </p:cNvPr>
              <p:cNvPicPr>
                <a:picLocks noChangeAspect="1"/>
              </p:cNvPicPr>
              <p:nvPr/>
            </p:nvPicPr>
            <p:blipFill>
              <a:blip r:embed="rId2"/>
              <a:stretch>
                <a:fillRect/>
              </a:stretch>
            </p:blipFill>
            <p:spPr>
              <a:xfrm>
                <a:off x="6166996" y="460667"/>
                <a:ext cx="6025004" cy="5251524"/>
              </a:xfrm>
              <a:prstGeom prst="rect">
                <a:avLst/>
              </a:prstGeom>
            </p:spPr>
          </p:pic>
          <p:sp>
            <p:nvSpPr>
              <p:cNvPr id="6" name="Rectangle 5">
                <a:extLst>
                  <a:ext uri="{FF2B5EF4-FFF2-40B4-BE49-F238E27FC236}">
                    <a16:creationId xmlns:a16="http://schemas.microsoft.com/office/drawing/2014/main" id="{526101E0-2867-53F0-36B4-9688291EEF84}"/>
                  </a:ext>
                </a:extLst>
              </p:cNvPr>
              <p:cNvSpPr/>
              <p:nvPr/>
            </p:nvSpPr>
            <p:spPr>
              <a:xfrm>
                <a:off x="7198242" y="3009014"/>
                <a:ext cx="2966484" cy="28707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C37D19C-8D1F-2932-0B5A-410CE789D3CD}"/>
                  </a:ext>
                </a:extLst>
              </p:cNvPr>
              <p:cNvSpPr/>
              <p:nvPr/>
            </p:nvSpPr>
            <p:spPr>
              <a:xfrm>
                <a:off x="7095461" y="3804608"/>
                <a:ext cx="2966484" cy="28707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2A30A6D-A2EC-1A5D-D60A-2F50155A58BC}"/>
                  </a:ext>
                </a:extLst>
              </p:cNvPr>
              <p:cNvSpPr/>
              <p:nvPr/>
            </p:nvSpPr>
            <p:spPr>
              <a:xfrm>
                <a:off x="6996223" y="4091687"/>
                <a:ext cx="754912" cy="9754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grpSp>
        <p:sp>
          <p:nvSpPr>
            <p:cNvPr id="13" name="Rectangle 12">
              <a:extLst>
                <a:ext uri="{FF2B5EF4-FFF2-40B4-BE49-F238E27FC236}">
                  <a16:creationId xmlns:a16="http://schemas.microsoft.com/office/drawing/2014/main" id="{4AA09220-E6C1-8CA2-4BB9-3958F3498296}"/>
                </a:ext>
              </a:extLst>
            </p:cNvPr>
            <p:cNvSpPr/>
            <p:nvPr/>
          </p:nvSpPr>
          <p:spPr>
            <a:xfrm>
              <a:off x="7259541" y="1240403"/>
              <a:ext cx="1129085" cy="13633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D0A7941-C48E-0ADA-2FCA-5018526BF848}"/>
                </a:ext>
              </a:extLst>
            </p:cNvPr>
            <p:cNvSpPr/>
            <p:nvPr/>
          </p:nvSpPr>
          <p:spPr>
            <a:xfrm>
              <a:off x="7449618" y="1367777"/>
              <a:ext cx="1129085" cy="13633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063125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258-27D1-46D5-A6CD-C27CA08BC171}"/>
              </a:ext>
            </a:extLst>
          </p:cNvPr>
          <p:cNvSpPr>
            <a:spLocks noGrp="1"/>
          </p:cNvSpPr>
          <p:nvPr>
            <p:ph type="title"/>
          </p:nvPr>
        </p:nvSpPr>
        <p:spPr/>
        <p:txBody>
          <a:bodyPr>
            <a:normAutofit/>
          </a:bodyPr>
          <a:lstStyle/>
          <a:p>
            <a:r>
              <a:rPr lang="fr-FR" dirty="0"/>
              <a:t>PRESENTATION DE L’APPLICATION</a:t>
            </a:r>
          </a:p>
        </p:txBody>
      </p:sp>
      <p:sp>
        <p:nvSpPr>
          <p:cNvPr id="4" name="Espace réservé du pied de page 3">
            <a:extLst>
              <a:ext uri="{FF2B5EF4-FFF2-40B4-BE49-F238E27FC236}">
                <a16:creationId xmlns:a16="http://schemas.microsoft.com/office/drawing/2014/main" id="{48DABB8E-C488-4E5E-A70F-A369E1F47DC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T Norms Regular"/>
                <a:ea typeface="+mn-ea"/>
                <a:cs typeface="Arial" charset="0"/>
              </a:rPr>
              <a:t>Modèle global PowerPoint</a:t>
            </a:r>
            <a:endParaRPr kumimoji="0" lang="en-US" sz="1100" b="0" i="0" u="none" strike="noStrike" kern="1200" cap="none" spc="0" normalizeH="0" baseline="0" noProof="0" dirty="0">
              <a:ln>
                <a:noFill/>
              </a:ln>
              <a:solidFill>
                <a:srgbClr val="FFFFFF"/>
              </a:solidFill>
              <a:effectLst/>
              <a:uLnTx/>
              <a:uFillTx/>
              <a:latin typeface="TT Norms Regular"/>
              <a:ea typeface="+mn-ea"/>
              <a:cs typeface="Arial" charset="0"/>
            </a:endParaRPr>
          </a:p>
        </p:txBody>
      </p:sp>
      <p:sp>
        <p:nvSpPr>
          <p:cNvPr id="5" name="Espace réservé de la date 4">
            <a:extLst>
              <a:ext uri="{FF2B5EF4-FFF2-40B4-BE49-F238E27FC236}">
                <a16:creationId xmlns:a16="http://schemas.microsoft.com/office/drawing/2014/main" id="{CE6E847B-C307-4FC3-BE2F-C31F3EB1B9C7}"/>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40073A-5BBA-4DA6-978A-972C07702D5B}" type="datetime1">
              <a:rPr kumimoji="0" lang="fr-FR" sz="1100" b="0" i="0" u="none" strike="noStrike" kern="1200" cap="none" spc="0" normalizeH="0" baseline="0" noProof="0" smtClean="0">
                <a:ln>
                  <a:noFill/>
                </a:ln>
                <a:solidFill>
                  <a:srgbClr val="FFFFFF"/>
                </a:solidFill>
                <a:effectLst/>
                <a:uLnTx/>
                <a:uFillTx/>
                <a:latin typeface="TT Norms Regular"/>
                <a:ea typeface="+mn-ea"/>
                <a:cs typeface="Arial" charset="0"/>
              </a:rPr>
              <a:pPr marL="0" marR="0" lvl="0" indent="0" algn="l" defTabSz="914400" rtl="0" eaLnBrk="1" fontAlgn="auto" latinLnBrk="0" hangingPunct="1">
                <a:lnSpc>
                  <a:spcPct val="100000"/>
                </a:lnSpc>
                <a:spcBef>
                  <a:spcPts val="0"/>
                </a:spcBef>
                <a:spcAft>
                  <a:spcPts val="0"/>
                </a:spcAft>
                <a:buClrTx/>
                <a:buSzTx/>
                <a:buFontTx/>
                <a:buNone/>
                <a:tabLst/>
                <a:defRPr/>
              </a:pPr>
              <a:t>08/10/2023</a:t>
            </a:fld>
            <a:endParaRPr kumimoji="0" lang="fr-FR" sz="1100" b="0" i="0" u="none" strike="noStrike" kern="1200" cap="none" spc="0" normalizeH="0" baseline="0" noProof="0" dirty="0">
              <a:ln>
                <a:noFill/>
              </a:ln>
              <a:solidFill>
                <a:srgbClr val="FFFFFF"/>
              </a:solidFill>
              <a:effectLst/>
              <a:uLnTx/>
              <a:uFillTx/>
              <a:latin typeface="TT Norms Regular"/>
              <a:ea typeface="+mn-ea"/>
              <a:cs typeface="Arial" charset="0"/>
            </a:endParaRPr>
          </a:p>
        </p:txBody>
      </p:sp>
      <p:pic>
        <p:nvPicPr>
          <p:cNvPr id="9" name="Espace réservé pour une image  8">
            <a:extLst>
              <a:ext uri="{FF2B5EF4-FFF2-40B4-BE49-F238E27FC236}">
                <a16:creationId xmlns:a16="http://schemas.microsoft.com/office/drawing/2014/main" id="{D063929D-0DFF-4D73-985B-CD817052AF6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355" r="20355"/>
          <a:stretch>
            <a:fillRect/>
          </a:stretch>
        </p:blipFill>
        <p:spPr/>
      </p:pic>
    </p:spTree>
    <p:extLst>
      <p:ext uri="{BB962C8B-B14F-4D97-AF65-F5344CB8AC3E}">
        <p14:creationId xmlns:p14="http://schemas.microsoft.com/office/powerpoint/2010/main" val="3644335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258-27D1-46D5-A6CD-C27CA08BC171}"/>
              </a:ext>
            </a:extLst>
          </p:cNvPr>
          <p:cNvSpPr>
            <a:spLocks noGrp="1"/>
          </p:cNvSpPr>
          <p:nvPr>
            <p:ph type="title"/>
          </p:nvPr>
        </p:nvSpPr>
        <p:spPr/>
        <p:txBody>
          <a:bodyPr/>
          <a:lstStyle/>
          <a:p>
            <a:r>
              <a:rPr lang="fr-FR" dirty="0"/>
              <a:t>JEU D’ESSAI</a:t>
            </a:r>
          </a:p>
        </p:txBody>
      </p:sp>
      <p:sp>
        <p:nvSpPr>
          <p:cNvPr id="4" name="Espace réservé du pied de page 3">
            <a:extLst>
              <a:ext uri="{FF2B5EF4-FFF2-40B4-BE49-F238E27FC236}">
                <a16:creationId xmlns:a16="http://schemas.microsoft.com/office/drawing/2014/main" id="{48DABB8E-C488-4E5E-A70F-A369E1F47DC4}"/>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CE6E847B-C307-4FC3-BE2F-C31F3EB1B9C7}"/>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pic>
        <p:nvPicPr>
          <p:cNvPr id="9" name="Espace réservé pour une image  8">
            <a:extLst>
              <a:ext uri="{FF2B5EF4-FFF2-40B4-BE49-F238E27FC236}">
                <a16:creationId xmlns:a16="http://schemas.microsoft.com/office/drawing/2014/main" id="{941C33F4-1FC4-4E85-93FC-B6CE0D614CE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370" r="20370"/>
          <a:stretch>
            <a:fillRect/>
          </a:stretch>
        </p:blipFill>
        <p:spPr/>
      </p:pic>
    </p:spTree>
    <p:extLst>
      <p:ext uri="{BB962C8B-B14F-4D97-AF65-F5344CB8AC3E}">
        <p14:creationId xmlns:p14="http://schemas.microsoft.com/office/powerpoint/2010/main" val="865126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re 15">
            <a:extLst>
              <a:ext uri="{FF2B5EF4-FFF2-40B4-BE49-F238E27FC236}">
                <a16:creationId xmlns:a16="http://schemas.microsoft.com/office/drawing/2014/main" id="{658663EA-0C67-94D3-BD4A-388D01E70190}"/>
              </a:ext>
            </a:extLst>
          </p:cNvPr>
          <p:cNvSpPr>
            <a:spLocks noGrp="1"/>
          </p:cNvSpPr>
          <p:nvPr>
            <p:ph type="title"/>
          </p:nvPr>
        </p:nvSpPr>
        <p:spPr/>
        <p:txBody>
          <a:bodyPr/>
          <a:lstStyle/>
          <a:p>
            <a:r>
              <a:rPr lang="fr-FR" dirty="0"/>
              <a:t>Ajout d’une question - Angular</a:t>
            </a:r>
          </a:p>
        </p:txBody>
      </p:sp>
      <p:sp>
        <p:nvSpPr>
          <p:cNvPr id="4" name="Espace réservé du pied de page 3">
            <a:extLst>
              <a:ext uri="{FF2B5EF4-FFF2-40B4-BE49-F238E27FC236}">
                <a16:creationId xmlns:a16="http://schemas.microsoft.com/office/drawing/2014/main" id="{6D010679-485A-3086-7D07-AB3D87FF27FB}"/>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D8C266AF-EAB3-3A4C-34CF-0EC0C30F6B3A}"/>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sp>
        <p:nvSpPr>
          <p:cNvPr id="17" name="Espace réservé du contenu 16">
            <a:extLst>
              <a:ext uri="{FF2B5EF4-FFF2-40B4-BE49-F238E27FC236}">
                <a16:creationId xmlns:a16="http://schemas.microsoft.com/office/drawing/2014/main" id="{E7CCC8E1-2E03-A9BC-845C-0D9D0F0F6C1E}"/>
              </a:ext>
            </a:extLst>
          </p:cNvPr>
          <p:cNvSpPr>
            <a:spLocks noGrp="1"/>
          </p:cNvSpPr>
          <p:nvPr>
            <p:ph idx="1"/>
          </p:nvPr>
        </p:nvSpPr>
        <p:spPr/>
        <p:txBody>
          <a:bodyPr/>
          <a:lstStyle/>
          <a:p>
            <a:r>
              <a:rPr lang="fr-FR" dirty="0"/>
              <a:t>Formulaire </a:t>
            </a:r>
            <a:r>
              <a:rPr lang="fr-FR" dirty="0" err="1"/>
              <a:t>Reactive</a:t>
            </a:r>
            <a:r>
              <a:rPr lang="fr-FR" dirty="0"/>
              <a:t> Form		Envoi du formulaire au composant parent</a:t>
            </a:r>
          </a:p>
        </p:txBody>
      </p:sp>
      <p:sp>
        <p:nvSpPr>
          <p:cNvPr id="18" name="Espace réservé du texte 17">
            <a:extLst>
              <a:ext uri="{FF2B5EF4-FFF2-40B4-BE49-F238E27FC236}">
                <a16:creationId xmlns:a16="http://schemas.microsoft.com/office/drawing/2014/main" id="{02696F4F-500B-03A5-FB1E-C73DE3593891}"/>
              </a:ext>
            </a:extLst>
          </p:cNvPr>
          <p:cNvSpPr>
            <a:spLocks noGrp="1"/>
          </p:cNvSpPr>
          <p:nvPr>
            <p:ph type="body" sz="quarter" idx="10"/>
          </p:nvPr>
        </p:nvSpPr>
        <p:spPr/>
        <p:txBody>
          <a:bodyPr/>
          <a:lstStyle/>
          <a:p>
            <a:r>
              <a:rPr lang="fr-FR" dirty="0"/>
              <a:t>Jeu d’essai</a:t>
            </a:r>
          </a:p>
        </p:txBody>
      </p:sp>
      <p:pic>
        <p:nvPicPr>
          <p:cNvPr id="20" name="Image 19">
            <a:extLst>
              <a:ext uri="{FF2B5EF4-FFF2-40B4-BE49-F238E27FC236}">
                <a16:creationId xmlns:a16="http://schemas.microsoft.com/office/drawing/2014/main" id="{120F9B34-A0B6-A912-B782-985F18BF7211}"/>
              </a:ext>
            </a:extLst>
          </p:cNvPr>
          <p:cNvPicPr>
            <a:picLocks noChangeAspect="1"/>
          </p:cNvPicPr>
          <p:nvPr/>
        </p:nvPicPr>
        <p:blipFill>
          <a:blip r:embed="rId2"/>
          <a:stretch>
            <a:fillRect/>
          </a:stretch>
        </p:blipFill>
        <p:spPr>
          <a:xfrm>
            <a:off x="275685" y="1511662"/>
            <a:ext cx="3925608" cy="2580521"/>
          </a:xfrm>
          <a:prstGeom prst="rect">
            <a:avLst/>
          </a:prstGeom>
        </p:spPr>
      </p:pic>
      <p:pic>
        <p:nvPicPr>
          <p:cNvPr id="22" name="Image 21">
            <a:extLst>
              <a:ext uri="{FF2B5EF4-FFF2-40B4-BE49-F238E27FC236}">
                <a16:creationId xmlns:a16="http://schemas.microsoft.com/office/drawing/2014/main" id="{0F1F5134-8225-9629-7CC2-40D6A89A9D6D}"/>
              </a:ext>
            </a:extLst>
          </p:cNvPr>
          <p:cNvPicPr>
            <a:picLocks noChangeAspect="1"/>
          </p:cNvPicPr>
          <p:nvPr/>
        </p:nvPicPr>
        <p:blipFill>
          <a:blip r:embed="rId3"/>
          <a:stretch>
            <a:fillRect/>
          </a:stretch>
        </p:blipFill>
        <p:spPr>
          <a:xfrm>
            <a:off x="499781" y="4105453"/>
            <a:ext cx="3476070" cy="2305617"/>
          </a:xfrm>
          <a:prstGeom prst="rect">
            <a:avLst/>
          </a:prstGeom>
        </p:spPr>
      </p:pic>
      <p:pic>
        <p:nvPicPr>
          <p:cNvPr id="24" name="Image 23">
            <a:extLst>
              <a:ext uri="{FF2B5EF4-FFF2-40B4-BE49-F238E27FC236}">
                <a16:creationId xmlns:a16="http://schemas.microsoft.com/office/drawing/2014/main" id="{1C840666-5B91-2772-48A9-81743D252D6E}"/>
              </a:ext>
            </a:extLst>
          </p:cNvPr>
          <p:cNvPicPr>
            <a:picLocks noChangeAspect="1"/>
          </p:cNvPicPr>
          <p:nvPr/>
        </p:nvPicPr>
        <p:blipFill>
          <a:blip r:embed="rId4"/>
          <a:stretch>
            <a:fillRect/>
          </a:stretch>
        </p:blipFill>
        <p:spPr>
          <a:xfrm>
            <a:off x="5229336" y="1604743"/>
            <a:ext cx="2357656" cy="1107021"/>
          </a:xfrm>
          <a:prstGeom prst="rect">
            <a:avLst/>
          </a:prstGeom>
        </p:spPr>
      </p:pic>
      <p:pic>
        <p:nvPicPr>
          <p:cNvPr id="26" name="Image 25">
            <a:extLst>
              <a:ext uri="{FF2B5EF4-FFF2-40B4-BE49-F238E27FC236}">
                <a16:creationId xmlns:a16="http://schemas.microsoft.com/office/drawing/2014/main" id="{E032D942-3882-F70F-CDCA-AFEDDAC2D9E9}"/>
              </a:ext>
            </a:extLst>
          </p:cNvPr>
          <p:cNvPicPr>
            <a:picLocks noChangeAspect="1"/>
          </p:cNvPicPr>
          <p:nvPr/>
        </p:nvPicPr>
        <p:blipFill>
          <a:blip r:embed="rId5"/>
          <a:stretch>
            <a:fillRect/>
          </a:stretch>
        </p:blipFill>
        <p:spPr>
          <a:xfrm>
            <a:off x="7851739" y="1604743"/>
            <a:ext cx="3691511" cy="3874642"/>
          </a:xfrm>
          <a:prstGeom prst="rect">
            <a:avLst/>
          </a:prstGeom>
        </p:spPr>
      </p:pic>
      <p:pic>
        <p:nvPicPr>
          <p:cNvPr id="28" name="Image 27">
            <a:extLst>
              <a:ext uri="{FF2B5EF4-FFF2-40B4-BE49-F238E27FC236}">
                <a16:creationId xmlns:a16="http://schemas.microsoft.com/office/drawing/2014/main" id="{CCE3A346-2C07-63AD-ECAC-11D5DEC02ED2}"/>
              </a:ext>
            </a:extLst>
          </p:cNvPr>
          <p:cNvPicPr>
            <a:picLocks noChangeAspect="1"/>
          </p:cNvPicPr>
          <p:nvPr/>
        </p:nvPicPr>
        <p:blipFill>
          <a:blip r:embed="rId6"/>
          <a:stretch>
            <a:fillRect/>
          </a:stretch>
        </p:blipFill>
        <p:spPr>
          <a:xfrm>
            <a:off x="5014975" y="5528151"/>
            <a:ext cx="4574800" cy="863433"/>
          </a:xfrm>
          <a:prstGeom prst="rect">
            <a:avLst/>
          </a:prstGeom>
        </p:spPr>
      </p:pic>
    </p:spTree>
    <p:extLst>
      <p:ext uri="{BB962C8B-B14F-4D97-AF65-F5344CB8AC3E}">
        <p14:creationId xmlns:p14="http://schemas.microsoft.com/office/powerpoint/2010/main" val="2795224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63048D2-470A-D965-7035-7173AE8F5053}"/>
              </a:ext>
            </a:extLst>
          </p:cNvPr>
          <p:cNvSpPr>
            <a:spLocks noGrp="1"/>
          </p:cNvSpPr>
          <p:nvPr>
            <p:ph type="title"/>
          </p:nvPr>
        </p:nvSpPr>
        <p:spPr>
          <a:xfrm>
            <a:off x="499781" y="446930"/>
            <a:ext cx="5596219" cy="775518"/>
          </a:xfrm>
        </p:spPr>
        <p:txBody>
          <a:bodyPr/>
          <a:lstStyle/>
          <a:p>
            <a:r>
              <a:rPr lang="fr-FR" dirty="0"/>
              <a:t>Ajout d’une question – Spring Boot</a:t>
            </a:r>
          </a:p>
        </p:txBody>
      </p:sp>
      <p:sp>
        <p:nvSpPr>
          <p:cNvPr id="3" name="Espace réservé du pied de page 2">
            <a:extLst>
              <a:ext uri="{FF2B5EF4-FFF2-40B4-BE49-F238E27FC236}">
                <a16:creationId xmlns:a16="http://schemas.microsoft.com/office/drawing/2014/main" id="{36174513-EB87-0ED1-4815-D2B992C48901}"/>
              </a:ext>
            </a:extLst>
          </p:cNvPr>
          <p:cNvSpPr>
            <a:spLocks noGrp="1"/>
          </p:cNvSpPr>
          <p:nvPr>
            <p:ph type="ftr" sz="quarter" idx="3"/>
          </p:nvPr>
        </p:nvSpPr>
        <p:spPr/>
        <p:txBody>
          <a:bodyPr/>
          <a:lstStyle/>
          <a:p>
            <a:pPr>
              <a:defRPr/>
            </a:pPr>
            <a:r>
              <a:rPr lang="en-US"/>
              <a:t>Modèle global PowerPoint</a:t>
            </a:r>
            <a:endParaRPr lang="en-US" dirty="0"/>
          </a:p>
        </p:txBody>
      </p:sp>
      <p:sp>
        <p:nvSpPr>
          <p:cNvPr id="4" name="Espace réservé de la date 3">
            <a:extLst>
              <a:ext uri="{FF2B5EF4-FFF2-40B4-BE49-F238E27FC236}">
                <a16:creationId xmlns:a16="http://schemas.microsoft.com/office/drawing/2014/main" id="{A5379138-469E-A469-1DC5-A85FC8FC0CA4}"/>
              </a:ext>
            </a:extLst>
          </p:cNvPr>
          <p:cNvSpPr>
            <a:spLocks noGrp="1"/>
          </p:cNvSpPr>
          <p:nvPr>
            <p:ph type="dt" sz="half" idx="2"/>
          </p:nvPr>
        </p:nvSpPr>
        <p:spPr/>
        <p:txBody>
          <a:bodyPr/>
          <a:lstStyle/>
          <a:p>
            <a:pPr>
              <a:defRPr/>
            </a:pPr>
            <a:fld id="{C0166610-8237-47C3-8EDC-1B9C49659995}" type="datetime1">
              <a:rPr lang="fr-FR" smtClean="0"/>
              <a:t>08/10/2023</a:t>
            </a:fld>
            <a:endParaRPr lang="fr-FR" dirty="0"/>
          </a:p>
        </p:txBody>
      </p:sp>
      <p:sp>
        <p:nvSpPr>
          <p:cNvPr id="8" name="Espace réservé du contenu 7">
            <a:extLst>
              <a:ext uri="{FF2B5EF4-FFF2-40B4-BE49-F238E27FC236}">
                <a16:creationId xmlns:a16="http://schemas.microsoft.com/office/drawing/2014/main" id="{265EBD1B-A561-BD71-C2A5-42FEB90F5502}"/>
              </a:ext>
            </a:extLst>
          </p:cNvPr>
          <p:cNvSpPr>
            <a:spLocks noGrp="1"/>
          </p:cNvSpPr>
          <p:nvPr>
            <p:ph idx="1"/>
          </p:nvPr>
        </p:nvSpPr>
        <p:spPr/>
        <p:txBody>
          <a:bodyPr/>
          <a:lstStyle/>
          <a:p>
            <a:r>
              <a:rPr lang="fr-FR" dirty="0"/>
              <a:t>Réception dans le </a:t>
            </a:r>
            <a:r>
              <a:rPr lang="fr-FR" dirty="0" err="1"/>
              <a:t>controlleur</a:t>
            </a:r>
            <a:endParaRPr lang="fr-FR" dirty="0"/>
          </a:p>
          <a:p>
            <a:endParaRPr lang="fr-FR" dirty="0"/>
          </a:p>
          <a:p>
            <a:endParaRPr lang="fr-FR" dirty="0"/>
          </a:p>
          <a:p>
            <a:endParaRPr lang="fr-FR" dirty="0"/>
          </a:p>
          <a:p>
            <a:r>
              <a:rPr lang="fr-FR" dirty="0"/>
              <a:t>Traitement et persistance des données dans le</a:t>
            </a:r>
          </a:p>
          <a:p>
            <a:pPr marL="0" indent="0">
              <a:buNone/>
            </a:pPr>
            <a:r>
              <a:rPr lang="fr-FR" dirty="0"/>
              <a:t>    service via le repository et mapper pour passer </a:t>
            </a:r>
          </a:p>
          <a:p>
            <a:pPr marL="0" indent="0">
              <a:buNone/>
            </a:pPr>
            <a:r>
              <a:rPr lang="fr-FR" dirty="0"/>
              <a:t>   de </a:t>
            </a:r>
            <a:r>
              <a:rPr lang="fr-FR" dirty="0" err="1"/>
              <a:t>Dto</a:t>
            </a:r>
            <a:r>
              <a:rPr lang="fr-FR" dirty="0"/>
              <a:t> à </a:t>
            </a:r>
            <a:r>
              <a:rPr lang="fr-FR" dirty="0" err="1"/>
              <a:t>Entity</a:t>
            </a:r>
            <a:endParaRPr lang="fr-FR" dirty="0"/>
          </a:p>
        </p:txBody>
      </p:sp>
      <p:sp>
        <p:nvSpPr>
          <p:cNvPr id="9" name="Espace réservé du texte 8">
            <a:extLst>
              <a:ext uri="{FF2B5EF4-FFF2-40B4-BE49-F238E27FC236}">
                <a16:creationId xmlns:a16="http://schemas.microsoft.com/office/drawing/2014/main" id="{0D46C16D-0FA2-D3AD-B5C9-741BB0870542}"/>
              </a:ext>
            </a:extLst>
          </p:cNvPr>
          <p:cNvSpPr>
            <a:spLocks noGrp="1"/>
          </p:cNvSpPr>
          <p:nvPr>
            <p:ph type="body" sz="quarter" idx="10"/>
          </p:nvPr>
        </p:nvSpPr>
        <p:spPr/>
        <p:txBody>
          <a:bodyPr/>
          <a:lstStyle/>
          <a:p>
            <a:r>
              <a:rPr lang="fr-FR" dirty="0"/>
              <a:t>Jeu d’essai</a:t>
            </a:r>
          </a:p>
        </p:txBody>
      </p:sp>
      <p:pic>
        <p:nvPicPr>
          <p:cNvPr id="11" name="Image 10">
            <a:extLst>
              <a:ext uri="{FF2B5EF4-FFF2-40B4-BE49-F238E27FC236}">
                <a16:creationId xmlns:a16="http://schemas.microsoft.com/office/drawing/2014/main" id="{B97B7A92-DF66-76AB-CD65-25619370D3EA}"/>
              </a:ext>
            </a:extLst>
          </p:cNvPr>
          <p:cNvPicPr>
            <a:picLocks noChangeAspect="1"/>
          </p:cNvPicPr>
          <p:nvPr/>
        </p:nvPicPr>
        <p:blipFill>
          <a:blip r:embed="rId2"/>
          <a:stretch>
            <a:fillRect/>
          </a:stretch>
        </p:blipFill>
        <p:spPr>
          <a:xfrm>
            <a:off x="512618" y="1661420"/>
            <a:ext cx="5305295" cy="886658"/>
          </a:xfrm>
          <a:prstGeom prst="rect">
            <a:avLst/>
          </a:prstGeom>
        </p:spPr>
      </p:pic>
      <p:pic>
        <p:nvPicPr>
          <p:cNvPr id="13" name="Image 12">
            <a:extLst>
              <a:ext uri="{FF2B5EF4-FFF2-40B4-BE49-F238E27FC236}">
                <a16:creationId xmlns:a16="http://schemas.microsoft.com/office/drawing/2014/main" id="{6CE459FC-6091-C86C-1623-2E6E4B9B2015}"/>
              </a:ext>
            </a:extLst>
          </p:cNvPr>
          <p:cNvPicPr>
            <a:picLocks noChangeAspect="1"/>
          </p:cNvPicPr>
          <p:nvPr/>
        </p:nvPicPr>
        <p:blipFill>
          <a:blip r:embed="rId3"/>
          <a:stretch>
            <a:fillRect/>
          </a:stretch>
        </p:blipFill>
        <p:spPr>
          <a:xfrm>
            <a:off x="512618" y="4001308"/>
            <a:ext cx="5305295" cy="702372"/>
          </a:xfrm>
          <a:prstGeom prst="rect">
            <a:avLst/>
          </a:prstGeom>
        </p:spPr>
      </p:pic>
      <p:sp>
        <p:nvSpPr>
          <p:cNvPr id="14" name="Titre 6">
            <a:extLst>
              <a:ext uri="{FF2B5EF4-FFF2-40B4-BE49-F238E27FC236}">
                <a16:creationId xmlns:a16="http://schemas.microsoft.com/office/drawing/2014/main" id="{E0A8F7F3-5C60-3D1B-B02E-2BFE78F0A5A3}"/>
              </a:ext>
            </a:extLst>
          </p:cNvPr>
          <p:cNvSpPr txBox="1">
            <a:spLocks/>
          </p:cNvSpPr>
          <p:nvPr/>
        </p:nvSpPr>
        <p:spPr>
          <a:xfrm>
            <a:off x="6021135" y="446930"/>
            <a:ext cx="5596219" cy="775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2"/>
                </a:solidFill>
                <a:latin typeface="+mn-lt"/>
                <a:ea typeface="+mj-ea"/>
                <a:cs typeface="+mj-cs"/>
              </a:defRPr>
            </a:lvl1pPr>
          </a:lstStyle>
          <a:p>
            <a:r>
              <a:rPr lang="fr-FR" dirty="0"/>
              <a:t>Mise a jour Observable – Angular</a:t>
            </a:r>
          </a:p>
        </p:txBody>
      </p:sp>
      <p:pic>
        <p:nvPicPr>
          <p:cNvPr id="16" name="Image 15">
            <a:extLst>
              <a:ext uri="{FF2B5EF4-FFF2-40B4-BE49-F238E27FC236}">
                <a16:creationId xmlns:a16="http://schemas.microsoft.com/office/drawing/2014/main" id="{37436DA1-7F31-A2C5-6972-A3F4DD93D9D9}"/>
              </a:ext>
            </a:extLst>
          </p:cNvPr>
          <p:cNvPicPr>
            <a:picLocks noChangeAspect="1"/>
          </p:cNvPicPr>
          <p:nvPr/>
        </p:nvPicPr>
        <p:blipFill>
          <a:blip r:embed="rId4"/>
          <a:stretch>
            <a:fillRect/>
          </a:stretch>
        </p:blipFill>
        <p:spPr>
          <a:xfrm>
            <a:off x="6163070" y="1661420"/>
            <a:ext cx="5191850" cy="1038370"/>
          </a:xfrm>
          <a:prstGeom prst="rect">
            <a:avLst/>
          </a:prstGeom>
        </p:spPr>
      </p:pic>
    </p:spTree>
    <p:extLst>
      <p:ext uri="{BB962C8B-B14F-4D97-AF65-F5344CB8AC3E}">
        <p14:creationId xmlns:p14="http://schemas.microsoft.com/office/powerpoint/2010/main" val="2202887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258-27D1-46D5-A6CD-C27CA08BC171}"/>
              </a:ext>
            </a:extLst>
          </p:cNvPr>
          <p:cNvSpPr>
            <a:spLocks noGrp="1"/>
          </p:cNvSpPr>
          <p:nvPr>
            <p:ph type="title"/>
          </p:nvPr>
        </p:nvSpPr>
        <p:spPr/>
        <p:txBody>
          <a:bodyPr>
            <a:normAutofit/>
          </a:bodyPr>
          <a:lstStyle/>
          <a:p>
            <a:r>
              <a:rPr lang="fr-FR" dirty="0"/>
              <a:t>SITE ANGLOPHONE</a:t>
            </a:r>
          </a:p>
        </p:txBody>
      </p:sp>
      <p:sp>
        <p:nvSpPr>
          <p:cNvPr id="4" name="Espace réservé du pied de page 3">
            <a:extLst>
              <a:ext uri="{FF2B5EF4-FFF2-40B4-BE49-F238E27FC236}">
                <a16:creationId xmlns:a16="http://schemas.microsoft.com/office/drawing/2014/main" id="{48DABB8E-C488-4E5E-A70F-A369E1F47DC4}"/>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CE6E847B-C307-4FC3-BE2F-C31F3EB1B9C7}"/>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pic>
        <p:nvPicPr>
          <p:cNvPr id="9" name="Espace réservé pour une image  8">
            <a:extLst>
              <a:ext uri="{FF2B5EF4-FFF2-40B4-BE49-F238E27FC236}">
                <a16:creationId xmlns:a16="http://schemas.microsoft.com/office/drawing/2014/main" id="{85CF5B1F-6C9D-4BAF-9D3E-E7D3D1133F4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370" r="20370"/>
          <a:stretch>
            <a:fillRect/>
          </a:stretch>
        </p:blipFill>
        <p:spPr/>
      </p:pic>
    </p:spTree>
    <p:extLst>
      <p:ext uri="{BB962C8B-B14F-4D97-AF65-F5344CB8AC3E}">
        <p14:creationId xmlns:p14="http://schemas.microsoft.com/office/powerpoint/2010/main" val="1974059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5C96839-B17A-D059-A707-63A8E7211E47}"/>
              </a:ext>
            </a:extLst>
          </p:cNvPr>
          <p:cNvSpPr>
            <a:spLocks noGrp="1"/>
          </p:cNvSpPr>
          <p:nvPr>
            <p:ph type="title"/>
          </p:nvPr>
        </p:nvSpPr>
        <p:spPr/>
        <p:txBody>
          <a:bodyPr/>
          <a:lstStyle/>
          <a:p>
            <a:r>
              <a:rPr lang="fr-FR" dirty="0"/>
              <a:t>Recherche sur un site anglophone</a:t>
            </a:r>
          </a:p>
        </p:txBody>
      </p:sp>
      <p:sp>
        <p:nvSpPr>
          <p:cNvPr id="4" name="Espace réservé du pied de page 3">
            <a:extLst>
              <a:ext uri="{FF2B5EF4-FFF2-40B4-BE49-F238E27FC236}">
                <a16:creationId xmlns:a16="http://schemas.microsoft.com/office/drawing/2014/main" id="{34209842-E5C6-7D17-99DE-04DA7858C8D7}"/>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F02B4938-066B-29E7-8551-FC0477FF3C05}"/>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sp>
        <p:nvSpPr>
          <p:cNvPr id="8" name="Espace réservé du contenu 7">
            <a:extLst>
              <a:ext uri="{FF2B5EF4-FFF2-40B4-BE49-F238E27FC236}">
                <a16:creationId xmlns:a16="http://schemas.microsoft.com/office/drawing/2014/main" id="{4B038AAA-F3CC-BB5A-48B3-40E490EA01C0}"/>
              </a:ext>
            </a:extLst>
          </p:cNvPr>
          <p:cNvSpPr>
            <a:spLocks noGrp="1"/>
          </p:cNvSpPr>
          <p:nvPr>
            <p:ph idx="1"/>
          </p:nvPr>
        </p:nvSpPr>
        <p:spPr/>
        <p:txBody>
          <a:bodyPr>
            <a:normAutofit/>
          </a:bodyPr>
          <a:lstStyle/>
          <a:p>
            <a:r>
              <a:rPr lang="fr-FR" sz="1800" dirty="0"/>
              <a:t>https://docs.spring.io/spring-security/reference/servlet/authorization/authorize-http-requests.html#match-by-mvc</a:t>
            </a:r>
          </a:p>
        </p:txBody>
      </p:sp>
      <p:sp>
        <p:nvSpPr>
          <p:cNvPr id="9" name="Espace réservé du texte 8">
            <a:extLst>
              <a:ext uri="{FF2B5EF4-FFF2-40B4-BE49-F238E27FC236}">
                <a16:creationId xmlns:a16="http://schemas.microsoft.com/office/drawing/2014/main" id="{E1E15153-4C8E-B4D2-E446-F6AB1A5C80EC}"/>
              </a:ext>
            </a:extLst>
          </p:cNvPr>
          <p:cNvSpPr>
            <a:spLocks noGrp="1"/>
          </p:cNvSpPr>
          <p:nvPr>
            <p:ph type="body" sz="quarter" idx="10"/>
          </p:nvPr>
        </p:nvSpPr>
        <p:spPr>
          <a:xfrm>
            <a:off x="499781" y="157716"/>
            <a:ext cx="1379353" cy="292100"/>
          </a:xfrm>
        </p:spPr>
        <p:txBody>
          <a:bodyPr/>
          <a:lstStyle/>
          <a:p>
            <a:r>
              <a:rPr lang="fr-FR" dirty="0"/>
              <a:t>Site anglophone</a:t>
            </a:r>
          </a:p>
        </p:txBody>
      </p:sp>
      <p:pic>
        <p:nvPicPr>
          <p:cNvPr id="11" name="Image 10">
            <a:extLst>
              <a:ext uri="{FF2B5EF4-FFF2-40B4-BE49-F238E27FC236}">
                <a16:creationId xmlns:a16="http://schemas.microsoft.com/office/drawing/2014/main" id="{3C9BD4F0-DF3D-1744-897A-18E08B446E7E}"/>
              </a:ext>
            </a:extLst>
          </p:cNvPr>
          <p:cNvPicPr>
            <a:picLocks noChangeAspect="1"/>
          </p:cNvPicPr>
          <p:nvPr/>
        </p:nvPicPr>
        <p:blipFill>
          <a:blip r:embed="rId2"/>
          <a:stretch>
            <a:fillRect/>
          </a:stretch>
        </p:blipFill>
        <p:spPr>
          <a:xfrm>
            <a:off x="1089914" y="1619075"/>
            <a:ext cx="7961807" cy="4696784"/>
          </a:xfrm>
          <a:prstGeom prst="rect">
            <a:avLst/>
          </a:prstGeom>
        </p:spPr>
      </p:pic>
    </p:spTree>
    <p:extLst>
      <p:ext uri="{BB962C8B-B14F-4D97-AF65-F5344CB8AC3E}">
        <p14:creationId xmlns:p14="http://schemas.microsoft.com/office/powerpoint/2010/main" val="506949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258-27D1-46D5-A6CD-C27CA08BC171}"/>
              </a:ext>
            </a:extLst>
          </p:cNvPr>
          <p:cNvSpPr>
            <a:spLocks noGrp="1"/>
          </p:cNvSpPr>
          <p:nvPr>
            <p:ph type="title"/>
          </p:nvPr>
        </p:nvSpPr>
        <p:spPr/>
        <p:txBody>
          <a:bodyPr/>
          <a:lstStyle/>
          <a:p>
            <a:r>
              <a:rPr lang="fr-FR" dirty="0"/>
              <a:t>SYNTHESE &amp; CONCLUSION</a:t>
            </a:r>
          </a:p>
        </p:txBody>
      </p:sp>
      <p:sp>
        <p:nvSpPr>
          <p:cNvPr id="4" name="Espace réservé du pied de page 3">
            <a:extLst>
              <a:ext uri="{FF2B5EF4-FFF2-40B4-BE49-F238E27FC236}">
                <a16:creationId xmlns:a16="http://schemas.microsoft.com/office/drawing/2014/main" id="{48DABB8E-C488-4E5E-A70F-A369E1F47DC4}"/>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CE6E847B-C307-4FC3-BE2F-C31F3EB1B9C7}"/>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pic>
        <p:nvPicPr>
          <p:cNvPr id="9" name="Espace réservé pour une image  8">
            <a:extLst>
              <a:ext uri="{FF2B5EF4-FFF2-40B4-BE49-F238E27FC236}">
                <a16:creationId xmlns:a16="http://schemas.microsoft.com/office/drawing/2014/main" id="{36772621-ACBF-45EC-8252-E4A1E649560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2500" b="12500"/>
          <a:stretch>
            <a:fillRect/>
          </a:stretch>
        </p:blipFill>
        <p:spPr/>
      </p:pic>
    </p:spTree>
    <p:extLst>
      <p:ext uri="{BB962C8B-B14F-4D97-AF65-F5344CB8AC3E}">
        <p14:creationId xmlns:p14="http://schemas.microsoft.com/office/powerpoint/2010/main" val="3163118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7869F1E-67F1-EFEB-33EE-92E6D057FBC7}"/>
              </a:ext>
            </a:extLst>
          </p:cNvPr>
          <p:cNvSpPr>
            <a:spLocks noGrp="1"/>
          </p:cNvSpPr>
          <p:nvPr>
            <p:ph type="title"/>
          </p:nvPr>
        </p:nvSpPr>
        <p:spPr/>
        <p:txBody>
          <a:bodyPr/>
          <a:lstStyle/>
          <a:p>
            <a:r>
              <a:rPr lang="fr-FR" dirty="0"/>
              <a:t>CONCLUSION</a:t>
            </a:r>
          </a:p>
        </p:txBody>
      </p:sp>
      <p:sp>
        <p:nvSpPr>
          <p:cNvPr id="8" name="Espace réservé du texte 7">
            <a:extLst>
              <a:ext uri="{FF2B5EF4-FFF2-40B4-BE49-F238E27FC236}">
                <a16:creationId xmlns:a16="http://schemas.microsoft.com/office/drawing/2014/main" id="{B6B8EB1C-EE40-117A-5FE6-F46AC743D3A9}"/>
              </a:ext>
            </a:extLst>
          </p:cNvPr>
          <p:cNvSpPr>
            <a:spLocks noGrp="1"/>
          </p:cNvSpPr>
          <p:nvPr>
            <p:ph type="body" sz="quarter" idx="13"/>
          </p:nvPr>
        </p:nvSpPr>
        <p:spPr/>
        <p:txBody>
          <a:bodyPr/>
          <a:lstStyle/>
          <a:p>
            <a:pPr marL="285750" indent="-285750">
              <a:buFont typeface="Arial" panose="020B0604020202020204" pitchFamily="34" charset="0"/>
              <a:buChar char="•"/>
            </a:pPr>
            <a:r>
              <a:rPr lang="fr-FR" dirty="0"/>
              <a:t>Utilisation de langage et framework complexe.</a:t>
            </a:r>
          </a:p>
          <a:p>
            <a:pPr marL="285750" indent="-285750">
              <a:buFont typeface="Arial" panose="020B0604020202020204" pitchFamily="34" charset="0"/>
              <a:buChar char="•"/>
            </a:pPr>
            <a:r>
              <a:rPr lang="fr-FR" dirty="0"/>
              <a:t>Travail au sein d’une équipe en utilisant les méthodes Agile.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9" name="Espace réservé du texte 8">
            <a:extLst>
              <a:ext uri="{FF2B5EF4-FFF2-40B4-BE49-F238E27FC236}">
                <a16:creationId xmlns:a16="http://schemas.microsoft.com/office/drawing/2014/main" id="{7D9CD23D-6C56-9E77-E144-14AEFBC1103B}"/>
              </a:ext>
            </a:extLst>
          </p:cNvPr>
          <p:cNvSpPr>
            <a:spLocks noGrp="1"/>
          </p:cNvSpPr>
          <p:nvPr>
            <p:ph type="body" sz="quarter" idx="14"/>
          </p:nvPr>
        </p:nvSpPr>
        <p:spPr/>
        <p:txBody>
          <a:bodyPr/>
          <a:lstStyle/>
          <a:p>
            <a:pPr marL="285750" indent="-285750">
              <a:buFont typeface="Arial" panose="020B0604020202020204" pitchFamily="34" charset="0"/>
              <a:buChar char="•"/>
            </a:pPr>
            <a:r>
              <a:rPr lang="fr-FR" dirty="0"/>
              <a:t>Très bonne expérience</a:t>
            </a:r>
          </a:p>
          <a:p>
            <a:pPr marL="285750" indent="-285750">
              <a:buFont typeface="Arial" panose="020B0604020202020204" pitchFamily="34" charset="0"/>
              <a:buChar char="•"/>
            </a:pPr>
            <a:r>
              <a:rPr lang="fr-FR" dirty="0"/>
              <a:t>Plusieurs amélioration / modifications sont prévue sur l’application</a:t>
            </a:r>
          </a:p>
          <a:p>
            <a:pPr marL="285750" indent="-285750">
              <a:buFont typeface="Arial" panose="020B0604020202020204" pitchFamily="34" charset="0"/>
              <a:buChar char="•"/>
            </a:pPr>
            <a:endParaRPr lang="fr-FR" dirty="0"/>
          </a:p>
        </p:txBody>
      </p:sp>
      <p:sp>
        <p:nvSpPr>
          <p:cNvPr id="4" name="Espace réservé du pied de page 3">
            <a:extLst>
              <a:ext uri="{FF2B5EF4-FFF2-40B4-BE49-F238E27FC236}">
                <a16:creationId xmlns:a16="http://schemas.microsoft.com/office/drawing/2014/main" id="{D66B0873-9C53-0E18-EFA3-4589EDC19DCF}"/>
              </a:ext>
            </a:extLst>
          </p:cNvPr>
          <p:cNvSpPr>
            <a:spLocks noGrp="1"/>
          </p:cNvSpPr>
          <p:nvPr>
            <p:ph type="ftr" sz="quarter" idx="3"/>
          </p:nvPr>
        </p:nvSpPr>
        <p:spPr/>
        <p:txBody>
          <a:bodyPr/>
          <a:lstStyle/>
          <a:p>
            <a:pPr>
              <a:defRPr/>
            </a:pPr>
            <a:r>
              <a:rPr lang="en-US"/>
              <a:t>Modèle global PowerPoint</a:t>
            </a:r>
            <a:endParaRPr lang="en-US" dirty="0"/>
          </a:p>
        </p:txBody>
      </p:sp>
      <p:sp>
        <p:nvSpPr>
          <p:cNvPr id="5" name="Espace réservé de la date 4">
            <a:extLst>
              <a:ext uri="{FF2B5EF4-FFF2-40B4-BE49-F238E27FC236}">
                <a16:creationId xmlns:a16="http://schemas.microsoft.com/office/drawing/2014/main" id="{86085B90-9F6E-9E50-23E1-C573495AA085}"/>
              </a:ext>
            </a:extLst>
          </p:cNvPr>
          <p:cNvSpPr>
            <a:spLocks noGrp="1"/>
          </p:cNvSpPr>
          <p:nvPr>
            <p:ph type="dt" sz="half" idx="2"/>
          </p:nvPr>
        </p:nvSpPr>
        <p:spPr/>
        <p:txBody>
          <a:bodyPr/>
          <a:lstStyle/>
          <a:p>
            <a:pPr>
              <a:defRPr/>
            </a:pPr>
            <a:fld id="{A440073A-5BBA-4DA6-978A-972C07702D5B}" type="datetime1">
              <a:rPr lang="fr-FR" smtClean="0"/>
              <a:t>08/10/2023</a:t>
            </a:fld>
            <a:endParaRPr lang="fr-FR" dirty="0"/>
          </a:p>
        </p:txBody>
      </p:sp>
    </p:spTree>
    <p:extLst>
      <p:ext uri="{BB962C8B-B14F-4D97-AF65-F5344CB8AC3E}">
        <p14:creationId xmlns:p14="http://schemas.microsoft.com/office/powerpoint/2010/main" val="148894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re 1">
            <a:extLst>
              <a:ext uri="{FF2B5EF4-FFF2-40B4-BE49-F238E27FC236}">
                <a16:creationId xmlns:a16="http://schemas.microsoft.com/office/drawing/2014/main" id="{021DC745-EE24-4D9B-93C9-B8BCFA5C5D63}"/>
              </a:ext>
            </a:extLst>
          </p:cNvPr>
          <p:cNvSpPr txBox="1">
            <a:spLocks/>
          </p:cNvSpPr>
          <p:nvPr/>
        </p:nvSpPr>
        <p:spPr>
          <a:xfrm>
            <a:off x="1866900" y="361969"/>
            <a:ext cx="6660390" cy="587277"/>
          </a:xfrm>
          <a:prstGeom prst="rect">
            <a:avLst/>
          </a:prstGeom>
          <a:effectLst/>
        </p:spPr>
        <p:txBody>
          <a:bodyPr vert="horz" lIns="0" tIns="192024" rIns="0" bIns="0" rtlCol="0" anchor="t" anchorCtr="0">
            <a:normAutofit/>
          </a:bodyPr>
          <a:lstStyle>
            <a:lvl1pPr algn="l" defTabSz="914318" rtl="0" eaLnBrk="1" latinLnBrk="0" hangingPunct="1">
              <a:lnSpc>
                <a:spcPct val="80000"/>
              </a:lnSpc>
              <a:spcBef>
                <a:spcPct val="0"/>
              </a:spcBef>
              <a:buNone/>
              <a:defRPr sz="4400" b="0" i="0" kern="1200" spc="-100" baseline="0">
                <a:solidFill>
                  <a:schemeClr val="tx1"/>
                </a:solidFill>
                <a:latin typeface="TT Norms Regular" panose="02000503030000020003" pitchFamily="2" charset="77"/>
                <a:ea typeface="+mj-ea"/>
                <a:cs typeface="+mj-cs"/>
              </a:defRPr>
            </a:lvl1pPr>
          </a:lstStyle>
          <a:p>
            <a:pPr marL="0" marR="0" lvl="0" indent="0" algn="l" defTabSz="914318" rtl="0" eaLnBrk="1" fontAlgn="auto" latinLnBrk="0" hangingPunct="1">
              <a:lnSpc>
                <a:spcPct val="80000"/>
              </a:lnSpc>
              <a:spcBef>
                <a:spcPct val="0"/>
              </a:spcBef>
              <a:spcAft>
                <a:spcPts val="0"/>
              </a:spcAft>
              <a:buClrTx/>
              <a:buSzTx/>
              <a:buFontTx/>
              <a:buNone/>
              <a:tabLst/>
              <a:defRPr/>
            </a:pPr>
            <a:r>
              <a:rPr kumimoji="0" lang="fr-FR" sz="2800" b="0" i="0" u="none" strike="noStrike" kern="1200" cap="none" spc="-100" normalizeH="0" baseline="0" noProof="0">
                <a:ln>
                  <a:noFill/>
                </a:ln>
                <a:solidFill>
                  <a:srgbClr val="2B307F"/>
                </a:solidFill>
                <a:effectLst/>
                <a:uLnTx/>
                <a:uFillTx/>
                <a:latin typeface="TT Norms Regular" panose="02000503030000020003" pitchFamily="2" charset="77"/>
                <a:ea typeface="+mj-ea"/>
                <a:cs typeface="+mj-cs"/>
              </a:rPr>
              <a:t>Solutions numériques en santé</a:t>
            </a:r>
            <a:endParaRPr kumimoji="0" lang="fr-FR" sz="2800" b="0" i="0" u="none" strike="noStrike" kern="1200" cap="none" spc="-100" normalizeH="0" baseline="0" noProof="0" dirty="0">
              <a:ln>
                <a:noFill/>
              </a:ln>
              <a:solidFill>
                <a:srgbClr val="2B307F"/>
              </a:solidFill>
              <a:effectLst/>
              <a:uLnTx/>
              <a:uFillTx/>
              <a:latin typeface="TT Norms Regular" panose="02000503030000020003" pitchFamily="2" charset="77"/>
              <a:ea typeface="+mj-ea"/>
              <a:cs typeface="+mj-cs"/>
            </a:endParaRPr>
          </a:p>
        </p:txBody>
      </p:sp>
      <p:sp>
        <p:nvSpPr>
          <p:cNvPr id="47" name="ZoneTexte 46">
            <a:extLst>
              <a:ext uri="{FF2B5EF4-FFF2-40B4-BE49-F238E27FC236}">
                <a16:creationId xmlns:a16="http://schemas.microsoft.com/office/drawing/2014/main" id="{601982F2-F731-4F47-A238-B5E5B0B3256A}"/>
              </a:ext>
            </a:extLst>
          </p:cNvPr>
          <p:cNvSpPr txBox="1"/>
          <p:nvPr/>
        </p:nvSpPr>
        <p:spPr>
          <a:xfrm>
            <a:off x="1866900" y="2620537"/>
            <a:ext cx="3085207" cy="276999"/>
          </a:xfrm>
          <a:prstGeom prst="rect">
            <a:avLst/>
          </a:prstGeom>
          <a:noFill/>
        </p:spPr>
        <p:txBody>
          <a:bodyPr wrap="square" rtlCol="0">
            <a:spAutoFit/>
          </a:bodyPr>
          <a:lstStyle/>
          <a:p>
            <a:r>
              <a:rPr lang="fr-FR" sz="1200" dirty="0">
                <a:solidFill>
                  <a:srgbClr val="2B307F"/>
                </a:solidFill>
                <a:latin typeface="TT Norms Medium" panose="02000803030000020003" pitchFamily="50" charset="0"/>
              </a:rPr>
              <a:t>Gestion de l’hôpital</a:t>
            </a:r>
          </a:p>
        </p:txBody>
      </p:sp>
      <p:sp>
        <p:nvSpPr>
          <p:cNvPr id="48" name="ZoneTexte 47">
            <a:extLst>
              <a:ext uri="{FF2B5EF4-FFF2-40B4-BE49-F238E27FC236}">
                <a16:creationId xmlns:a16="http://schemas.microsoft.com/office/drawing/2014/main" id="{71DEEF6E-F060-469D-B964-583BDAED01E1}"/>
              </a:ext>
            </a:extLst>
          </p:cNvPr>
          <p:cNvSpPr txBox="1"/>
          <p:nvPr/>
        </p:nvSpPr>
        <p:spPr>
          <a:xfrm>
            <a:off x="5185641" y="2609386"/>
            <a:ext cx="3085207" cy="276999"/>
          </a:xfrm>
          <a:prstGeom prst="rect">
            <a:avLst/>
          </a:prstGeom>
          <a:noFill/>
        </p:spPr>
        <p:txBody>
          <a:bodyPr wrap="square" rtlCol="0">
            <a:spAutoFit/>
          </a:bodyPr>
          <a:lstStyle/>
          <a:p>
            <a:r>
              <a:rPr lang="fr-FR" sz="1200" dirty="0">
                <a:solidFill>
                  <a:srgbClr val="2B307F"/>
                </a:solidFill>
                <a:latin typeface="TT Norms Medium" panose="02000803030000020003" pitchFamily="50" charset="0"/>
              </a:rPr>
              <a:t>E-santé et parcours patient</a:t>
            </a:r>
          </a:p>
        </p:txBody>
      </p:sp>
      <p:sp>
        <p:nvSpPr>
          <p:cNvPr id="49" name="ZoneTexte 48">
            <a:extLst>
              <a:ext uri="{FF2B5EF4-FFF2-40B4-BE49-F238E27FC236}">
                <a16:creationId xmlns:a16="http://schemas.microsoft.com/office/drawing/2014/main" id="{0380944E-B25C-43A5-8FE6-1FED18B038CB}"/>
              </a:ext>
            </a:extLst>
          </p:cNvPr>
          <p:cNvSpPr txBox="1"/>
          <p:nvPr/>
        </p:nvSpPr>
        <p:spPr>
          <a:xfrm>
            <a:off x="8527290" y="2609386"/>
            <a:ext cx="3085207" cy="276999"/>
          </a:xfrm>
          <a:prstGeom prst="rect">
            <a:avLst/>
          </a:prstGeom>
          <a:noFill/>
        </p:spPr>
        <p:txBody>
          <a:bodyPr wrap="square" rtlCol="0">
            <a:spAutoFit/>
          </a:bodyPr>
          <a:lstStyle/>
          <a:p>
            <a:r>
              <a:rPr lang="fr-FR" sz="1200" dirty="0">
                <a:solidFill>
                  <a:srgbClr val="2B307F"/>
                </a:solidFill>
                <a:latin typeface="TT Norms Medium" panose="02000803030000020003" pitchFamily="50" charset="0"/>
              </a:rPr>
              <a:t>Hébergement et sécurité des données</a:t>
            </a:r>
          </a:p>
        </p:txBody>
      </p:sp>
      <p:cxnSp>
        <p:nvCxnSpPr>
          <p:cNvPr id="50" name="Connecteur droit 49">
            <a:extLst>
              <a:ext uri="{FF2B5EF4-FFF2-40B4-BE49-F238E27FC236}">
                <a16:creationId xmlns:a16="http://schemas.microsoft.com/office/drawing/2014/main" id="{3007A364-188D-4695-9B75-07D8B5D8B607}"/>
              </a:ext>
            </a:extLst>
          </p:cNvPr>
          <p:cNvCxnSpPr>
            <a:cxnSpLocks/>
          </p:cNvCxnSpPr>
          <p:nvPr/>
        </p:nvCxnSpPr>
        <p:spPr>
          <a:xfrm>
            <a:off x="1974677" y="3044283"/>
            <a:ext cx="2520000" cy="0"/>
          </a:xfrm>
          <a:prstGeom prst="line">
            <a:avLst/>
          </a:prstGeom>
          <a:noFill/>
          <a:ln w="6350" cap="flat" cmpd="sng" algn="ctr">
            <a:solidFill>
              <a:srgbClr val="2B307F"/>
            </a:solidFill>
            <a:prstDash val="solid"/>
            <a:miter lim="800000"/>
          </a:ln>
          <a:effectLst/>
        </p:spPr>
      </p:cxnSp>
      <p:cxnSp>
        <p:nvCxnSpPr>
          <p:cNvPr id="51" name="Connecteur droit 50">
            <a:extLst>
              <a:ext uri="{FF2B5EF4-FFF2-40B4-BE49-F238E27FC236}">
                <a16:creationId xmlns:a16="http://schemas.microsoft.com/office/drawing/2014/main" id="{636961E9-8B51-4BDF-8CF3-5961C1D4A2BF}"/>
              </a:ext>
            </a:extLst>
          </p:cNvPr>
          <p:cNvCxnSpPr>
            <a:cxnSpLocks/>
          </p:cNvCxnSpPr>
          <p:nvPr/>
        </p:nvCxnSpPr>
        <p:spPr>
          <a:xfrm>
            <a:off x="5293418" y="3033132"/>
            <a:ext cx="2520000" cy="0"/>
          </a:xfrm>
          <a:prstGeom prst="line">
            <a:avLst/>
          </a:prstGeom>
          <a:noFill/>
          <a:ln w="6350" cap="flat" cmpd="sng" algn="ctr">
            <a:solidFill>
              <a:srgbClr val="2B307F"/>
            </a:solidFill>
            <a:prstDash val="solid"/>
            <a:miter lim="800000"/>
          </a:ln>
          <a:effectLst/>
        </p:spPr>
      </p:cxnSp>
      <p:cxnSp>
        <p:nvCxnSpPr>
          <p:cNvPr id="52" name="Connecteur droit 51">
            <a:extLst>
              <a:ext uri="{FF2B5EF4-FFF2-40B4-BE49-F238E27FC236}">
                <a16:creationId xmlns:a16="http://schemas.microsoft.com/office/drawing/2014/main" id="{3A28E795-E41E-4F83-9444-0F95475DAB02}"/>
              </a:ext>
            </a:extLst>
          </p:cNvPr>
          <p:cNvCxnSpPr>
            <a:cxnSpLocks/>
          </p:cNvCxnSpPr>
          <p:nvPr/>
        </p:nvCxnSpPr>
        <p:spPr>
          <a:xfrm>
            <a:off x="8635067" y="3033132"/>
            <a:ext cx="2520000" cy="0"/>
          </a:xfrm>
          <a:prstGeom prst="line">
            <a:avLst/>
          </a:prstGeom>
          <a:noFill/>
          <a:ln w="6350" cap="flat" cmpd="sng" algn="ctr">
            <a:solidFill>
              <a:srgbClr val="2B307F"/>
            </a:solidFill>
            <a:prstDash val="solid"/>
            <a:miter lim="800000"/>
          </a:ln>
          <a:effectLst/>
        </p:spPr>
      </p:cxnSp>
      <p:pic>
        <p:nvPicPr>
          <p:cNvPr id="53" name="Graphique 52">
            <a:extLst>
              <a:ext uri="{FF2B5EF4-FFF2-40B4-BE49-F238E27FC236}">
                <a16:creationId xmlns:a16="http://schemas.microsoft.com/office/drawing/2014/main" id="{6A74BA1C-3884-4F9A-9F1D-F72954014E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1218" y="1372557"/>
            <a:ext cx="799207" cy="857686"/>
          </a:xfrm>
          <a:prstGeom prst="rect">
            <a:avLst/>
          </a:prstGeom>
        </p:spPr>
      </p:pic>
      <p:pic>
        <p:nvPicPr>
          <p:cNvPr id="54" name="Graphique 53">
            <a:extLst>
              <a:ext uri="{FF2B5EF4-FFF2-40B4-BE49-F238E27FC236}">
                <a16:creationId xmlns:a16="http://schemas.microsoft.com/office/drawing/2014/main" id="{3902276C-5EFF-491D-8E5E-83A841D48A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93418" y="1361406"/>
            <a:ext cx="551027" cy="857686"/>
          </a:xfrm>
          <a:prstGeom prst="rect">
            <a:avLst/>
          </a:prstGeom>
        </p:spPr>
      </p:pic>
      <p:pic>
        <p:nvPicPr>
          <p:cNvPr id="55" name="Graphique 54">
            <a:extLst>
              <a:ext uri="{FF2B5EF4-FFF2-40B4-BE49-F238E27FC236}">
                <a16:creationId xmlns:a16="http://schemas.microsoft.com/office/drawing/2014/main" id="{C3CE9E56-CC5F-4365-92FC-5D3807CD55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7290" y="1339540"/>
            <a:ext cx="1137069" cy="857675"/>
          </a:xfrm>
          <a:prstGeom prst="rect">
            <a:avLst/>
          </a:prstGeom>
        </p:spPr>
      </p:pic>
      <p:sp>
        <p:nvSpPr>
          <p:cNvPr id="56" name="ZoneTexte 55">
            <a:extLst>
              <a:ext uri="{FF2B5EF4-FFF2-40B4-BE49-F238E27FC236}">
                <a16:creationId xmlns:a16="http://schemas.microsoft.com/office/drawing/2014/main" id="{EB40C67A-E6AC-4777-B578-EAFEEC7128CA}"/>
              </a:ext>
            </a:extLst>
          </p:cNvPr>
          <p:cNvSpPr txBox="1"/>
          <p:nvPr/>
        </p:nvSpPr>
        <p:spPr>
          <a:xfrm>
            <a:off x="1866900" y="3208317"/>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Gestion du patient</a:t>
            </a:r>
          </a:p>
        </p:txBody>
      </p:sp>
      <p:cxnSp>
        <p:nvCxnSpPr>
          <p:cNvPr id="57" name="Connecteur droit 56">
            <a:extLst>
              <a:ext uri="{FF2B5EF4-FFF2-40B4-BE49-F238E27FC236}">
                <a16:creationId xmlns:a16="http://schemas.microsoft.com/office/drawing/2014/main" id="{7FB7F585-2FD2-4E88-ACBF-9EB12110A625}"/>
              </a:ext>
            </a:extLst>
          </p:cNvPr>
          <p:cNvCxnSpPr>
            <a:cxnSpLocks/>
          </p:cNvCxnSpPr>
          <p:nvPr/>
        </p:nvCxnSpPr>
        <p:spPr>
          <a:xfrm>
            <a:off x="1981218" y="3618571"/>
            <a:ext cx="2520000" cy="0"/>
          </a:xfrm>
          <a:prstGeom prst="line">
            <a:avLst/>
          </a:prstGeom>
          <a:noFill/>
          <a:ln w="3175" cap="flat" cmpd="sng" algn="ctr">
            <a:solidFill>
              <a:srgbClr val="D9EEF2"/>
            </a:solidFill>
            <a:prstDash val="solid"/>
            <a:miter lim="800000"/>
          </a:ln>
          <a:effectLst/>
        </p:spPr>
      </p:cxnSp>
      <p:sp>
        <p:nvSpPr>
          <p:cNvPr id="58" name="ZoneTexte 57">
            <a:extLst>
              <a:ext uri="{FF2B5EF4-FFF2-40B4-BE49-F238E27FC236}">
                <a16:creationId xmlns:a16="http://schemas.microsoft.com/office/drawing/2014/main" id="{996FCA0C-8126-4AFC-BE6A-724B2BC69806}"/>
              </a:ext>
            </a:extLst>
          </p:cNvPr>
          <p:cNvSpPr txBox="1"/>
          <p:nvPr/>
        </p:nvSpPr>
        <p:spPr>
          <a:xfrm>
            <a:off x="1889808" y="3784113"/>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Ressources humaines hospitalières</a:t>
            </a:r>
          </a:p>
        </p:txBody>
      </p:sp>
      <p:cxnSp>
        <p:nvCxnSpPr>
          <p:cNvPr id="59" name="Connecteur droit 58">
            <a:extLst>
              <a:ext uri="{FF2B5EF4-FFF2-40B4-BE49-F238E27FC236}">
                <a16:creationId xmlns:a16="http://schemas.microsoft.com/office/drawing/2014/main" id="{06BDA61F-672C-477A-914E-22764FABBA2F}"/>
              </a:ext>
            </a:extLst>
          </p:cNvPr>
          <p:cNvCxnSpPr>
            <a:cxnSpLocks/>
          </p:cNvCxnSpPr>
          <p:nvPr/>
        </p:nvCxnSpPr>
        <p:spPr>
          <a:xfrm>
            <a:off x="2004126" y="4194367"/>
            <a:ext cx="2520000" cy="0"/>
          </a:xfrm>
          <a:prstGeom prst="line">
            <a:avLst/>
          </a:prstGeom>
          <a:noFill/>
          <a:ln w="3175" cap="flat" cmpd="sng" algn="ctr">
            <a:solidFill>
              <a:srgbClr val="D9EEF2"/>
            </a:solidFill>
            <a:prstDash val="solid"/>
            <a:miter lim="800000"/>
          </a:ln>
          <a:effectLst/>
        </p:spPr>
      </p:cxnSp>
      <p:sp>
        <p:nvSpPr>
          <p:cNvPr id="60" name="ZoneTexte 59">
            <a:extLst>
              <a:ext uri="{FF2B5EF4-FFF2-40B4-BE49-F238E27FC236}">
                <a16:creationId xmlns:a16="http://schemas.microsoft.com/office/drawing/2014/main" id="{41DC5C88-00FF-4926-A49A-4D6EE6771F73}"/>
              </a:ext>
            </a:extLst>
          </p:cNvPr>
          <p:cNvSpPr txBox="1"/>
          <p:nvPr/>
        </p:nvSpPr>
        <p:spPr>
          <a:xfrm>
            <a:off x="1889808" y="4364630"/>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Gestion économique, logistique et financière</a:t>
            </a:r>
          </a:p>
        </p:txBody>
      </p:sp>
      <p:cxnSp>
        <p:nvCxnSpPr>
          <p:cNvPr id="61" name="Connecteur droit 60">
            <a:extLst>
              <a:ext uri="{FF2B5EF4-FFF2-40B4-BE49-F238E27FC236}">
                <a16:creationId xmlns:a16="http://schemas.microsoft.com/office/drawing/2014/main" id="{27FF3972-F362-4740-8E37-93CEC2086A8A}"/>
              </a:ext>
            </a:extLst>
          </p:cNvPr>
          <p:cNvCxnSpPr>
            <a:cxnSpLocks/>
          </p:cNvCxnSpPr>
          <p:nvPr/>
        </p:nvCxnSpPr>
        <p:spPr>
          <a:xfrm>
            <a:off x="2004125" y="4774884"/>
            <a:ext cx="2520000" cy="0"/>
          </a:xfrm>
          <a:prstGeom prst="line">
            <a:avLst/>
          </a:prstGeom>
          <a:noFill/>
          <a:ln w="3175" cap="flat" cmpd="sng" algn="ctr">
            <a:solidFill>
              <a:srgbClr val="D9EEF2"/>
            </a:solidFill>
            <a:prstDash val="solid"/>
            <a:miter lim="800000"/>
          </a:ln>
          <a:effectLst/>
        </p:spPr>
      </p:cxnSp>
      <p:sp>
        <p:nvSpPr>
          <p:cNvPr id="62" name="ZoneTexte 61">
            <a:extLst>
              <a:ext uri="{FF2B5EF4-FFF2-40B4-BE49-F238E27FC236}">
                <a16:creationId xmlns:a16="http://schemas.microsoft.com/office/drawing/2014/main" id="{1BA2F872-C03A-4ECD-8C64-A3B7C167BE35}"/>
              </a:ext>
            </a:extLst>
          </p:cNvPr>
          <p:cNvSpPr txBox="1"/>
          <p:nvPr/>
        </p:nvSpPr>
        <p:spPr>
          <a:xfrm>
            <a:off x="1889808" y="4938918"/>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Pilotage décisionnel de l’établissement</a:t>
            </a:r>
          </a:p>
        </p:txBody>
      </p:sp>
      <p:cxnSp>
        <p:nvCxnSpPr>
          <p:cNvPr id="63" name="Connecteur droit 62">
            <a:extLst>
              <a:ext uri="{FF2B5EF4-FFF2-40B4-BE49-F238E27FC236}">
                <a16:creationId xmlns:a16="http://schemas.microsoft.com/office/drawing/2014/main" id="{6C46DC9E-BD9E-4107-B755-98F5E6755879}"/>
              </a:ext>
            </a:extLst>
          </p:cNvPr>
          <p:cNvCxnSpPr>
            <a:cxnSpLocks/>
          </p:cNvCxnSpPr>
          <p:nvPr/>
        </p:nvCxnSpPr>
        <p:spPr>
          <a:xfrm>
            <a:off x="2004125" y="5349172"/>
            <a:ext cx="2520000" cy="0"/>
          </a:xfrm>
          <a:prstGeom prst="line">
            <a:avLst/>
          </a:prstGeom>
          <a:noFill/>
          <a:ln w="3175" cap="flat" cmpd="sng" algn="ctr">
            <a:solidFill>
              <a:srgbClr val="D9EEF2"/>
            </a:solidFill>
            <a:prstDash val="solid"/>
            <a:miter lim="800000"/>
          </a:ln>
          <a:effectLst/>
        </p:spPr>
      </p:cxnSp>
      <p:sp>
        <p:nvSpPr>
          <p:cNvPr id="64" name="ZoneTexte 63">
            <a:extLst>
              <a:ext uri="{FF2B5EF4-FFF2-40B4-BE49-F238E27FC236}">
                <a16:creationId xmlns:a16="http://schemas.microsoft.com/office/drawing/2014/main" id="{9B1BF415-1476-4589-B47B-F82722F4A0B1}"/>
              </a:ext>
            </a:extLst>
          </p:cNvPr>
          <p:cNvSpPr txBox="1"/>
          <p:nvPr/>
        </p:nvSpPr>
        <p:spPr>
          <a:xfrm>
            <a:off x="1889808" y="5513453"/>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Interopérabilité et sécurité du SI</a:t>
            </a:r>
          </a:p>
        </p:txBody>
      </p:sp>
      <p:cxnSp>
        <p:nvCxnSpPr>
          <p:cNvPr id="65" name="Connecteur droit 64">
            <a:extLst>
              <a:ext uri="{FF2B5EF4-FFF2-40B4-BE49-F238E27FC236}">
                <a16:creationId xmlns:a16="http://schemas.microsoft.com/office/drawing/2014/main" id="{5FEBFBCA-567B-43E3-82C2-92BFBED0861F}"/>
              </a:ext>
            </a:extLst>
          </p:cNvPr>
          <p:cNvCxnSpPr>
            <a:cxnSpLocks/>
          </p:cNvCxnSpPr>
          <p:nvPr/>
        </p:nvCxnSpPr>
        <p:spPr>
          <a:xfrm>
            <a:off x="2004125" y="5923707"/>
            <a:ext cx="2520000" cy="0"/>
          </a:xfrm>
          <a:prstGeom prst="line">
            <a:avLst/>
          </a:prstGeom>
          <a:noFill/>
          <a:ln w="3175" cap="flat" cmpd="sng" algn="ctr">
            <a:solidFill>
              <a:srgbClr val="D9EEF2"/>
            </a:solidFill>
            <a:prstDash val="solid"/>
            <a:miter lim="800000"/>
          </a:ln>
          <a:effectLst/>
        </p:spPr>
      </p:cxnSp>
      <p:sp>
        <p:nvSpPr>
          <p:cNvPr id="66" name="ZoneTexte 65">
            <a:extLst>
              <a:ext uri="{FF2B5EF4-FFF2-40B4-BE49-F238E27FC236}">
                <a16:creationId xmlns:a16="http://schemas.microsoft.com/office/drawing/2014/main" id="{4C07954C-8A7A-4702-BF53-E25B2051899A}"/>
              </a:ext>
            </a:extLst>
          </p:cNvPr>
          <p:cNvSpPr txBox="1"/>
          <p:nvPr/>
        </p:nvSpPr>
        <p:spPr>
          <a:xfrm>
            <a:off x="1889807" y="6066582"/>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Numérisation et archivage</a:t>
            </a:r>
          </a:p>
        </p:txBody>
      </p:sp>
      <p:cxnSp>
        <p:nvCxnSpPr>
          <p:cNvPr id="67" name="Connecteur droit 66">
            <a:extLst>
              <a:ext uri="{FF2B5EF4-FFF2-40B4-BE49-F238E27FC236}">
                <a16:creationId xmlns:a16="http://schemas.microsoft.com/office/drawing/2014/main" id="{4C2C40AD-051B-4CC2-90C4-96BFEEB214CF}"/>
              </a:ext>
            </a:extLst>
          </p:cNvPr>
          <p:cNvCxnSpPr>
            <a:cxnSpLocks/>
          </p:cNvCxnSpPr>
          <p:nvPr/>
        </p:nvCxnSpPr>
        <p:spPr>
          <a:xfrm>
            <a:off x="2004124" y="6476836"/>
            <a:ext cx="2520000" cy="0"/>
          </a:xfrm>
          <a:prstGeom prst="line">
            <a:avLst/>
          </a:prstGeom>
          <a:noFill/>
          <a:ln w="3175" cap="flat" cmpd="sng" algn="ctr">
            <a:solidFill>
              <a:srgbClr val="D9EEF2"/>
            </a:solidFill>
            <a:prstDash val="solid"/>
            <a:miter lim="800000"/>
          </a:ln>
          <a:effectLst/>
        </p:spPr>
      </p:cxnSp>
      <p:sp>
        <p:nvSpPr>
          <p:cNvPr id="68" name="ZoneTexte 67">
            <a:extLst>
              <a:ext uri="{FF2B5EF4-FFF2-40B4-BE49-F238E27FC236}">
                <a16:creationId xmlns:a16="http://schemas.microsoft.com/office/drawing/2014/main" id="{9F0E3563-A2F8-4825-A3A1-10C9025B9227}"/>
              </a:ext>
            </a:extLst>
          </p:cNvPr>
          <p:cNvSpPr txBox="1"/>
          <p:nvPr/>
        </p:nvSpPr>
        <p:spPr>
          <a:xfrm>
            <a:off x="5185641" y="3202742"/>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Messagerie sécurisée de santé</a:t>
            </a:r>
          </a:p>
        </p:txBody>
      </p:sp>
      <p:cxnSp>
        <p:nvCxnSpPr>
          <p:cNvPr id="69" name="Connecteur droit 68">
            <a:extLst>
              <a:ext uri="{FF2B5EF4-FFF2-40B4-BE49-F238E27FC236}">
                <a16:creationId xmlns:a16="http://schemas.microsoft.com/office/drawing/2014/main" id="{EA791FC2-75C9-42EE-9B58-7D853B1BA7F9}"/>
              </a:ext>
            </a:extLst>
          </p:cNvPr>
          <p:cNvCxnSpPr>
            <a:cxnSpLocks/>
          </p:cNvCxnSpPr>
          <p:nvPr/>
        </p:nvCxnSpPr>
        <p:spPr>
          <a:xfrm>
            <a:off x="5299959" y="3612996"/>
            <a:ext cx="2520000" cy="0"/>
          </a:xfrm>
          <a:prstGeom prst="line">
            <a:avLst/>
          </a:prstGeom>
          <a:noFill/>
          <a:ln w="3175" cap="flat" cmpd="sng" algn="ctr">
            <a:solidFill>
              <a:srgbClr val="D9EEF2"/>
            </a:solidFill>
            <a:prstDash val="solid"/>
            <a:miter lim="800000"/>
          </a:ln>
          <a:effectLst/>
        </p:spPr>
      </p:cxnSp>
      <p:sp>
        <p:nvSpPr>
          <p:cNvPr id="70" name="ZoneTexte 69">
            <a:extLst>
              <a:ext uri="{FF2B5EF4-FFF2-40B4-BE49-F238E27FC236}">
                <a16:creationId xmlns:a16="http://schemas.microsoft.com/office/drawing/2014/main" id="{82000345-47AD-4134-81D0-5BF785266427}"/>
              </a:ext>
            </a:extLst>
          </p:cNvPr>
          <p:cNvSpPr txBox="1"/>
          <p:nvPr/>
        </p:nvSpPr>
        <p:spPr>
          <a:xfrm>
            <a:off x="5208549" y="3778538"/>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Coordination des professionnels de santé</a:t>
            </a:r>
          </a:p>
        </p:txBody>
      </p:sp>
      <p:cxnSp>
        <p:nvCxnSpPr>
          <p:cNvPr id="71" name="Connecteur droit 70">
            <a:extLst>
              <a:ext uri="{FF2B5EF4-FFF2-40B4-BE49-F238E27FC236}">
                <a16:creationId xmlns:a16="http://schemas.microsoft.com/office/drawing/2014/main" id="{1842AEE9-BE5C-4D34-86DE-727A4D87AC3F}"/>
              </a:ext>
            </a:extLst>
          </p:cNvPr>
          <p:cNvCxnSpPr>
            <a:cxnSpLocks/>
          </p:cNvCxnSpPr>
          <p:nvPr/>
        </p:nvCxnSpPr>
        <p:spPr>
          <a:xfrm>
            <a:off x="5322867" y="4188792"/>
            <a:ext cx="2520000" cy="0"/>
          </a:xfrm>
          <a:prstGeom prst="line">
            <a:avLst/>
          </a:prstGeom>
          <a:noFill/>
          <a:ln w="3175" cap="flat" cmpd="sng" algn="ctr">
            <a:solidFill>
              <a:srgbClr val="D9EEF2"/>
            </a:solidFill>
            <a:prstDash val="solid"/>
            <a:miter lim="800000"/>
          </a:ln>
          <a:effectLst/>
        </p:spPr>
      </p:cxnSp>
      <p:sp>
        <p:nvSpPr>
          <p:cNvPr id="72" name="ZoneTexte 71">
            <a:extLst>
              <a:ext uri="{FF2B5EF4-FFF2-40B4-BE49-F238E27FC236}">
                <a16:creationId xmlns:a16="http://schemas.microsoft.com/office/drawing/2014/main" id="{E88D2A33-1268-4E6C-A713-289F7D2FE859}"/>
              </a:ext>
            </a:extLst>
          </p:cNvPr>
          <p:cNvSpPr txBox="1"/>
          <p:nvPr/>
        </p:nvSpPr>
        <p:spPr>
          <a:xfrm>
            <a:off x="5208549" y="4359055"/>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Téléconsultation et </a:t>
            </a:r>
            <a:r>
              <a:rPr kumimoji="0" lang="fr-FR" sz="1100" b="0" i="0" u="none" strike="noStrike" kern="0" cap="none" spc="0" normalizeH="0" baseline="0" noProof="0" dirty="0" err="1">
                <a:ln>
                  <a:noFill/>
                </a:ln>
                <a:solidFill>
                  <a:srgbClr val="2B307F"/>
                </a:solidFill>
                <a:effectLst/>
                <a:uLnTx/>
                <a:uFillTx/>
              </a:rPr>
              <a:t>téléexpertise</a:t>
            </a:r>
            <a:endParaRPr kumimoji="0" lang="fr-FR" sz="1100" b="0" i="0" u="none" strike="noStrike" kern="0" cap="none" spc="0" normalizeH="0" baseline="0" noProof="0" dirty="0">
              <a:ln>
                <a:noFill/>
              </a:ln>
              <a:solidFill>
                <a:srgbClr val="2B307F"/>
              </a:solidFill>
              <a:effectLst/>
              <a:uLnTx/>
              <a:uFillTx/>
            </a:endParaRPr>
          </a:p>
        </p:txBody>
      </p:sp>
      <p:cxnSp>
        <p:nvCxnSpPr>
          <p:cNvPr id="73" name="Connecteur droit 72">
            <a:extLst>
              <a:ext uri="{FF2B5EF4-FFF2-40B4-BE49-F238E27FC236}">
                <a16:creationId xmlns:a16="http://schemas.microsoft.com/office/drawing/2014/main" id="{BB7E0247-BD0A-4823-83EA-7410FBB9459E}"/>
              </a:ext>
            </a:extLst>
          </p:cNvPr>
          <p:cNvCxnSpPr>
            <a:cxnSpLocks/>
          </p:cNvCxnSpPr>
          <p:nvPr/>
        </p:nvCxnSpPr>
        <p:spPr>
          <a:xfrm>
            <a:off x="5322866" y="4769309"/>
            <a:ext cx="2520000" cy="0"/>
          </a:xfrm>
          <a:prstGeom prst="line">
            <a:avLst/>
          </a:prstGeom>
          <a:noFill/>
          <a:ln w="3175" cap="flat" cmpd="sng" algn="ctr">
            <a:solidFill>
              <a:srgbClr val="D9EEF2"/>
            </a:solidFill>
            <a:prstDash val="solid"/>
            <a:miter lim="800000"/>
          </a:ln>
          <a:effectLst/>
        </p:spPr>
      </p:cxnSp>
      <p:sp>
        <p:nvSpPr>
          <p:cNvPr id="74" name="ZoneTexte 73">
            <a:extLst>
              <a:ext uri="{FF2B5EF4-FFF2-40B4-BE49-F238E27FC236}">
                <a16:creationId xmlns:a16="http://schemas.microsoft.com/office/drawing/2014/main" id="{AED23EA5-D23C-4A55-A372-19C4C4786F0D}"/>
              </a:ext>
            </a:extLst>
          </p:cNvPr>
          <p:cNvSpPr txBox="1"/>
          <p:nvPr/>
        </p:nvSpPr>
        <p:spPr>
          <a:xfrm>
            <a:off x="5208549" y="4933343"/>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Services dédiés aux CPTS</a:t>
            </a:r>
          </a:p>
        </p:txBody>
      </p:sp>
      <p:cxnSp>
        <p:nvCxnSpPr>
          <p:cNvPr id="75" name="Connecteur droit 74">
            <a:extLst>
              <a:ext uri="{FF2B5EF4-FFF2-40B4-BE49-F238E27FC236}">
                <a16:creationId xmlns:a16="http://schemas.microsoft.com/office/drawing/2014/main" id="{572867C7-C647-4585-9BFA-745750CEC597}"/>
              </a:ext>
            </a:extLst>
          </p:cNvPr>
          <p:cNvCxnSpPr>
            <a:cxnSpLocks/>
          </p:cNvCxnSpPr>
          <p:nvPr/>
        </p:nvCxnSpPr>
        <p:spPr>
          <a:xfrm>
            <a:off x="5322866" y="5343597"/>
            <a:ext cx="2520000" cy="0"/>
          </a:xfrm>
          <a:prstGeom prst="line">
            <a:avLst/>
          </a:prstGeom>
          <a:noFill/>
          <a:ln w="3175" cap="flat" cmpd="sng" algn="ctr">
            <a:solidFill>
              <a:srgbClr val="D9EEF2"/>
            </a:solidFill>
            <a:prstDash val="solid"/>
            <a:miter lim="800000"/>
          </a:ln>
          <a:effectLst/>
        </p:spPr>
      </p:cxnSp>
      <p:sp>
        <p:nvSpPr>
          <p:cNvPr id="76" name="ZoneTexte 75">
            <a:extLst>
              <a:ext uri="{FF2B5EF4-FFF2-40B4-BE49-F238E27FC236}">
                <a16:creationId xmlns:a16="http://schemas.microsoft.com/office/drawing/2014/main" id="{8C6509DF-5291-4BB4-A1AF-92CA42203E32}"/>
              </a:ext>
            </a:extLst>
          </p:cNvPr>
          <p:cNvSpPr txBox="1"/>
          <p:nvPr/>
        </p:nvSpPr>
        <p:spPr>
          <a:xfrm>
            <a:off x="8527290" y="3186015"/>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Hébergement</a:t>
            </a:r>
          </a:p>
        </p:txBody>
      </p:sp>
      <p:cxnSp>
        <p:nvCxnSpPr>
          <p:cNvPr id="77" name="Connecteur droit 76">
            <a:extLst>
              <a:ext uri="{FF2B5EF4-FFF2-40B4-BE49-F238E27FC236}">
                <a16:creationId xmlns:a16="http://schemas.microsoft.com/office/drawing/2014/main" id="{EE272064-49EA-49E6-A799-1520E1A79A06}"/>
              </a:ext>
            </a:extLst>
          </p:cNvPr>
          <p:cNvCxnSpPr>
            <a:cxnSpLocks/>
          </p:cNvCxnSpPr>
          <p:nvPr/>
        </p:nvCxnSpPr>
        <p:spPr>
          <a:xfrm>
            <a:off x="8641608" y="3596269"/>
            <a:ext cx="2520000" cy="0"/>
          </a:xfrm>
          <a:prstGeom prst="line">
            <a:avLst/>
          </a:prstGeom>
          <a:noFill/>
          <a:ln w="3175" cap="flat" cmpd="sng" algn="ctr">
            <a:solidFill>
              <a:srgbClr val="D9EEF2"/>
            </a:solidFill>
            <a:prstDash val="solid"/>
            <a:miter lim="800000"/>
          </a:ln>
          <a:effectLst/>
        </p:spPr>
      </p:cxnSp>
      <p:sp>
        <p:nvSpPr>
          <p:cNvPr id="78" name="ZoneTexte 77">
            <a:extLst>
              <a:ext uri="{FF2B5EF4-FFF2-40B4-BE49-F238E27FC236}">
                <a16:creationId xmlns:a16="http://schemas.microsoft.com/office/drawing/2014/main" id="{026C5B1E-3F34-4E11-9CA7-78D9C6B8DF90}"/>
              </a:ext>
            </a:extLst>
          </p:cNvPr>
          <p:cNvSpPr txBox="1"/>
          <p:nvPr/>
        </p:nvSpPr>
        <p:spPr>
          <a:xfrm>
            <a:off x="8550198" y="3761811"/>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Infogérance</a:t>
            </a:r>
          </a:p>
        </p:txBody>
      </p:sp>
      <p:cxnSp>
        <p:nvCxnSpPr>
          <p:cNvPr id="79" name="Connecteur droit 78">
            <a:extLst>
              <a:ext uri="{FF2B5EF4-FFF2-40B4-BE49-F238E27FC236}">
                <a16:creationId xmlns:a16="http://schemas.microsoft.com/office/drawing/2014/main" id="{9E3F135B-1087-4916-95D4-BB89CB391415}"/>
              </a:ext>
            </a:extLst>
          </p:cNvPr>
          <p:cNvCxnSpPr>
            <a:cxnSpLocks/>
          </p:cNvCxnSpPr>
          <p:nvPr/>
        </p:nvCxnSpPr>
        <p:spPr>
          <a:xfrm>
            <a:off x="8664516" y="4172065"/>
            <a:ext cx="2520000" cy="0"/>
          </a:xfrm>
          <a:prstGeom prst="line">
            <a:avLst/>
          </a:prstGeom>
          <a:noFill/>
          <a:ln w="3175" cap="flat" cmpd="sng" algn="ctr">
            <a:solidFill>
              <a:srgbClr val="D9EEF2"/>
            </a:solidFill>
            <a:prstDash val="solid"/>
            <a:miter lim="800000"/>
          </a:ln>
          <a:effectLst/>
        </p:spPr>
      </p:cxnSp>
      <p:sp>
        <p:nvSpPr>
          <p:cNvPr id="80" name="ZoneTexte 79">
            <a:extLst>
              <a:ext uri="{FF2B5EF4-FFF2-40B4-BE49-F238E27FC236}">
                <a16:creationId xmlns:a16="http://schemas.microsoft.com/office/drawing/2014/main" id="{58242F2B-9AC9-4CC6-9621-E3DA2553214E}"/>
              </a:ext>
            </a:extLst>
          </p:cNvPr>
          <p:cNvSpPr txBox="1"/>
          <p:nvPr/>
        </p:nvSpPr>
        <p:spPr>
          <a:xfrm>
            <a:off x="8550198" y="4342328"/>
            <a:ext cx="308520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2B307F"/>
                </a:solidFill>
                <a:effectLst/>
                <a:uLnTx/>
                <a:uFillTx/>
              </a:rPr>
              <a:t>Cybersécurité</a:t>
            </a:r>
          </a:p>
        </p:txBody>
      </p:sp>
      <p:cxnSp>
        <p:nvCxnSpPr>
          <p:cNvPr id="81" name="Connecteur droit 80">
            <a:extLst>
              <a:ext uri="{FF2B5EF4-FFF2-40B4-BE49-F238E27FC236}">
                <a16:creationId xmlns:a16="http://schemas.microsoft.com/office/drawing/2014/main" id="{3B0C58ED-3D32-441C-A40C-38B2826BDB4E}"/>
              </a:ext>
            </a:extLst>
          </p:cNvPr>
          <p:cNvCxnSpPr>
            <a:cxnSpLocks/>
          </p:cNvCxnSpPr>
          <p:nvPr/>
        </p:nvCxnSpPr>
        <p:spPr>
          <a:xfrm>
            <a:off x="8664515" y="4752582"/>
            <a:ext cx="2520000" cy="0"/>
          </a:xfrm>
          <a:prstGeom prst="line">
            <a:avLst/>
          </a:prstGeom>
          <a:noFill/>
          <a:ln w="3175" cap="flat" cmpd="sng" algn="ctr">
            <a:solidFill>
              <a:srgbClr val="D9EEF2"/>
            </a:solidFill>
            <a:prstDash val="solid"/>
            <a:miter lim="800000"/>
          </a:ln>
          <a:effectLst/>
        </p:spPr>
      </p:cxnSp>
      <p:cxnSp>
        <p:nvCxnSpPr>
          <p:cNvPr id="82" name="Connecteur droit avec flèche 81">
            <a:extLst>
              <a:ext uri="{FF2B5EF4-FFF2-40B4-BE49-F238E27FC236}">
                <a16:creationId xmlns:a16="http://schemas.microsoft.com/office/drawing/2014/main" id="{2E1D5C41-B6B7-4AC8-A35E-6BF70E4D8470}"/>
              </a:ext>
            </a:extLst>
          </p:cNvPr>
          <p:cNvCxnSpPr>
            <a:cxnSpLocks/>
          </p:cNvCxnSpPr>
          <p:nvPr/>
        </p:nvCxnSpPr>
        <p:spPr>
          <a:xfrm>
            <a:off x="4415883" y="2719117"/>
            <a:ext cx="0" cy="167268"/>
          </a:xfrm>
          <a:prstGeom prst="straightConnector1">
            <a:avLst/>
          </a:prstGeom>
          <a:noFill/>
          <a:ln w="6350" cap="flat" cmpd="sng" algn="ctr">
            <a:solidFill>
              <a:srgbClr val="71BDBF"/>
            </a:solidFill>
            <a:prstDash val="solid"/>
            <a:miter lim="800000"/>
            <a:headEnd type="none" w="med" len="med"/>
            <a:tailEnd type="arrow" w="med" len="med"/>
          </a:ln>
          <a:effectLst/>
        </p:spPr>
      </p:cxnSp>
      <p:cxnSp>
        <p:nvCxnSpPr>
          <p:cNvPr id="83" name="Connecteur droit avec flèche 82">
            <a:extLst>
              <a:ext uri="{FF2B5EF4-FFF2-40B4-BE49-F238E27FC236}">
                <a16:creationId xmlns:a16="http://schemas.microsoft.com/office/drawing/2014/main" id="{EA2637D1-68D6-452B-B6E8-6F056C959D1F}"/>
              </a:ext>
            </a:extLst>
          </p:cNvPr>
          <p:cNvCxnSpPr>
            <a:cxnSpLocks/>
          </p:cNvCxnSpPr>
          <p:nvPr/>
        </p:nvCxnSpPr>
        <p:spPr>
          <a:xfrm>
            <a:off x="7701902" y="2719117"/>
            <a:ext cx="0" cy="167268"/>
          </a:xfrm>
          <a:prstGeom prst="straightConnector1">
            <a:avLst/>
          </a:prstGeom>
          <a:noFill/>
          <a:ln w="6350" cap="flat" cmpd="sng" algn="ctr">
            <a:solidFill>
              <a:srgbClr val="71BDBF"/>
            </a:solidFill>
            <a:prstDash val="solid"/>
            <a:miter lim="800000"/>
            <a:headEnd type="none" w="med" len="med"/>
            <a:tailEnd type="arrow" w="med" len="med"/>
          </a:ln>
          <a:effectLst/>
        </p:spPr>
      </p:cxnSp>
      <p:cxnSp>
        <p:nvCxnSpPr>
          <p:cNvPr id="84" name="Connecteur droit avec flèche 83">
            <a:extLst>
              <a:ext uri="{FF2B5EF4-FFF2-40B4-BE49-F238E27FC236}">
                <a16:creationId xmlns:a16="http://schemas.microsoft.com/office/drawing/2014/main" id="{8D0359E8-4F6C-42D1-863A-EB0BC25AA68E}"/>
              </a:ext>
            </a:extLst>
          </p:cNvPr>
          <p:cNvCxnSpPr>
            <a:cxnSpLocks/>
          </p:cNvCxnSpPr>
          <p:nvPr/>
        </p:nvCxnSpPr>
        <p:spPr>
          <a:xfrm>
            <a:off x="11388612" y="2730268"/>
            <a:ext cx="0" cy="167268"/>
          </a:xfrm>
          <a:prstGeom prst="straightConnector1">
            <a:avLst/>
          </a:prstGeom>
          <a:noFill/>
          <a:ln w="6350" cap="flat" cmpd="sng" algn="ctr">
            <a:solidFill>
              <a:srgbClr val="71BDBF"/>
            </a:solidFill>
            <a:prstDash val="solid"/>
            <a:miter lim="800000"/>
            <a:headEnd type="none" w="med" len="med"/>
            <a:tailEnd type="arrow" w="med" len="med"/>
          </a:ln>
          <a:effectLst/>
        </p:spPr>
      </p:cxnSp>
    </p:spTree>
    <p:extLst>
      <p:ext uri="{BB962C8B-B14F-4D97-AF65-F5344CB8AC3E}">
        <p14:creationId xmlns:p14="http://schemas.microsoft.com/office/powerpoint/2010/main" val="2877265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5515247-2465-4D86-6746-0FD814348EE9}"/>
              </a:ext>
            </a:extLst>
          </p:cNvPr>
          <p:cNvSpPr>
            <a:spLocks noGrp="1"/>
          </p:cNvSpPr>
          <p:nvPr>
            <p:ph type="title"/>
          </p:nvPr>
        </p:nvSpPr>
        <p:spPr/>
        <p:txBody>
          <a:bodyPr>
            <a:normAutofit/>
          </a:bodyPr>
          <a:lstStyle/>
          <a:p>
            <a:r>
              <a:rPr lang="fr-FR" sz="4000" dirty="0"/>
              <a:t>Merci de votre attention …</a:t>
            </a:r>
          </a:p>
        </p:txBody>
      </p:sp>
    </p:spTree>
    <p:extLst>
      <p:ext uri="{BB962C8B-B14F-4D97-AF65-F5344CB8AC3E}">
        <p14:creationId xmlns:p14="http://schemas.microsoft.com/office/powerpoint/2010/main" val="2850530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45FD853-9778-4F60-A803-9230C5118DA0}"/>
              </a:ext>
            </a:extLst>
          </p:cNvPr>
          <p:cNvSpPr>
            <a:spLocks noGrp="1"/>
          </p:cNvSpPr>
          <p:nvPr>
            <p:ph type="ftr" sz="quarter" idx="3"/>
          </p:nvPr>
        </p:nvSpPr>
        <p:spPr/>
        <p:txBody>
          <a:bodyPr/>
          <a:lstStyle/>
          <a:p>
            <a:pPr fontAlgn="base">
              <a:spcBef>
                <a:spcPct val="0"/>
              </a:spcBef>
              <a:spcAft>
                <a:spcPct val="0"/>
              </a:spcAft>
              <a:defRPr/>
            </a:pPr>
            <a:r>
              <a:rPr lang="en-US">
                <a:solidFill>
                  <a:srgbClr val="353886"/>
                </a:solidFill>
              </a:rPr>
              <a:t>Modèle global PowerPoint</a:t>
            </a:r>
            <a:endParaRPr lang="en-US" dirty="0">
              <a:solidFill>
                <a:srgbClr val="353886"/>
              </a:solidFill>
            </a:endParaRPr>
          </a:p>
        </p:txBody>
      </p:sp>
      <p:sp>
        <p:nvSpPr>
          <p:cNvPr id="3" name="Espace réservé de la date 2">
            <a:extLst>
              <a:ext uri="{FF2B5EF4-FFF2-40B4-BE49-F238E27FC236}">
                <a16:creationId xmlns:a16="http://schemas.microsoft.com/office/drawing/2014/main" id="{055B8975-18BF-4EF2-9E01-E76A4B683801}"/>
              </a:ext>
            </a:extLst>
          </p:cNvPr>
          <p:cNvSpPr>
            <a:spLocks noGrp="1"/>
          </p:cNvSpPr>
          <p:nvPr>
            <p:ph type="dt" sz="half" idx="2"/>
          </p:nvPr>
        </p:nvSpPr>
        <p:spPr/>
        <p:txBody>
          <a:bodyPr/>
          <a:lstStyle/>
          <a:p>
            <a:pPr fontAlgn="base">
              <a:spcBef>
                <a:spcPct val="0"/>
              </a:spcBef>
              <a:spcAft>
                <a:spcPct val="0"/>
              </a:spcAft>
              <a:defRPr/>
            </a:pPr>
            <a:fld id="{62CA3C10-D5AC-4E92-B9BE-CDE29A9A5BCE}" type="datetime1">
              <a:rPr lang="fr-FR" smtClean="0">
                <a:solidFill>
                  <a:srgbClr val="353886"/>
                </a:solidFill>
              </a:rPr>
              <a:t>08/10/2023</a:t>
            </a:fld>
            <a:endParaRPr lang="fr-FR" dirty="0">
              <a:solidFill>
                <a:srgbClr val="353886"/>
              </a:solidFill>
            </a:endParaRPr>
          </a:p>
        </p:txBody>
      </p:sp>
      <p:sp>
        <p:nvSpPr>
          <p:cNvPr id="4" name="Titre 3">
            <a:extLst>
              <a:ext uri="{FF2B5EF4-FFF2-40B4-BE49-F238E27FC236}">
                <a16:creationId xmlns:a16="http://schemas.microsoft.com/office/drawing/2014/main" id="{BF7F07E0-225C-49AB-BBF1-9F97DD3BA59D}"/>
              </a:ext>
            </a:extLst>
          </p:cNvPr>
          <p:cNvSpPr>
            <a:spLocks noGrp="1"/>
          </p:cNvSpPr>
          <p:nvPr>
            <p:ph type="title"/>
          </p:nvPr>
        </p:nvSpPr>
        <p:spPr/>
        <p:txBody>
          <a:bodyPr/>
          <a:lstStyle/>
          <a:p>
            <a:r>
              <a:rPr lang="fr-FR"/>
              <a:t>Direction de l’offre GRH</a:t>
            </a:r>
          </a:p>
        </p:txBody>
      </p:sp>
      <p:pic>
        <p:nvPicPr>
          <p:cNvPr id="5" name="Espace réservé pour une image  8">
            <a:extLst>
              <a:ext uri="{FF2B5EF4-FFF2-40B4-BE49-F238E27FC236}">
                <a16:creationId xmlns:a16="http://schemas.microsoft.com/office/drawing/2014/main" id="{C8BF6BDC-0ADD-4BA8-843B-7BB5EA33AF4A}"/>
              </a:ext>
            </a:extLst>
          </p:cNvPr>
          <p:cNvPicPr>
            <a:picLocks noChangeAspect="1"/>
          </p:cNvPicPr>
          <p:nvPr/>
        </p:nvPicPr>
        <p:blipFill>
          <a:blip r:embed="rId3"/>
          <a:srcRect/>
          <a:tile tx="0" ty="0" sx="100000" sy="100000" flip="none" algn="tl"/>
        </p:blipFill>
        <p:spPr bwMode="auto">
          <a:xfrm>
            <a:off x="7086600" y="0"/>
            <a:ext cx="5105396" cy="6858000"/>
          </a:xfrm>
          <a:prstGeom prst="rect">
            <a:avLst/>
          </a:prstGeom>
          <a:blipFill>
            <a:blip r:embed="rId4"/>
            <a:tile/>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Titre 1">
            <a:extLst>
              <a:ext uri="{FF2B5EF4-FFF2-40B4-BE49-F238E27FC236}">
                <a16:creationId xmlns:a16="http://schemas.microsoft.com/office/drawing/2014/main" id="{60A70B40-42D0-493D-97DD-8EA38076014C}"/>
              </a:ext>
            </a:extLst>
          </p:cNvPr>
          <p:cNvSpPr txBox="1">
            <a:spLocks/>
          </p:cNvSpPr>
          <p:nvPr/>
        </p:nvSpPr>
        <p:spPr bwMode="auto">
          <a:xfrm>
            <a:off x="1866903" y="1631847"/>
            <a:ext cx="4229099" cy="162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1" fontAlgn="base" hangingPunct="1">
              <a:lnSpc>
                <a:spcPts val="3600"/>
              </a:lnSpc>
              <a:spcBef>
                <a:spcPct val="0"/>
              </a:spcBef>
              <a:spcAft>
                <a:spcPct val="0"/>
              </a:spcAft>
              <a:defRPr sz="3200" b="0">
                <a:solidFill>
                  <a:schemeClr val="tx1"/>
                </a:solidFill>
                <a:latin typeface="+mj-lt"/>
                <a:ea typeface="+mj-ea"/>
                <a:cs typeface="+mj-cs"/>
              </a:defRPr>
            </a:lvl1pPr>
            <a:lvl2pPr algn="l" rtl="0" eaLnBrk="1" fontAlgn="base" hangingPunct="1">
              <a:lnSpc>
                <a:spcPts val="3600"/>
              </a:lnSpc>
              <a:spcBef>
                <a:spcPct val="0"/>
              </a:spcBef>
              <a:spcAft>
                <a:spcPct val="0"/>
              </a:spcAft>
              <a:defRPr sz="2800" b="1">
                <a:solidFill>
                  <a:srgbClr val="588DA9"/>
                </a:solidFill>
                <a:latin typeface="Verdana" pitchFamily="34" charset="0"/>
                <a:cs typeface="Arial" charset="0"/>
              </a:defRPr>
            </a:lvl2pPr>
            <a:lvl3pPr algn="l" rtl="0" eaLnBrk="1" fontAlgn="base" hangingPunct="1">
              <a:lnSpc>
                <a:spcPts val="3600"/>
              </a:lnSpc>
              <a:spcBef>
                <a:spcPct val="0"/>
              </a:spcBef>
              <a:spcAft>
                <a:spcPct val="0"/>
              </a:spcAft>
              <a:defRPr sz="2800" b="1">
                <a:solidFill>
                  <a:srgbClr val="588DA9"/>
                </a:solidFill>
                <a:latin typeface="Verdana" pitchFamily="34" charset="0"/>
                <a:cs typeface="Arial" charset="0"/>
              </a:defRPr>
            </a:lvl3pPr>
            <a:lvl4pPr algn="l" rtl="0" eaLnBrk="1" fontAlgn="base" hangingPunct="1">
              <a:lnSpc>
                <a:spcPts val="3600"/>
              </a:lnSpc>
              <a:spcBef>
                <a:spcPct val="0"/>
              </a:spcBef>
              <a:spcAft>
                <a:spcPct val="0"/>
              </a:spcAft>
              <a:defRPr sz="2800" b="1">
                <a:solidFill>
                  <a:srgbClr val="588DA9"/>
                </a:solidFill>
                <a:latin typeface="Verdana" pitchFamily="34" charset="0"/>
                <a:cs typeface="Arial" charset="0"/>
              </a:defRPr>
            </a:lvl4pPr>
            <a:lvl5pPr algn="l" rtl="0" eaLnBrk="1" fontAlgn="base" hangingPunct="1">
              <a:lnSpc>
                <a:spcPts val="3600"/>
              </a:lnSpc>
              <a:spcBef>
                <a:spcPct val="0"/>
              </a:spcBef>
              <a:spcAft>
                <a:spcPct val="0"/>
              </a:spcAft>
              <a:defRPr sz="2800" b="1">
                <a:solidFill>
                  <a:srgbClr val="588DA9"/>
                </a:solidFill>
                <a:latin typeface="Verdana" pitchFamily="34" charset="0"/>
                <a:cs typeface="Arial" charset="0"/>
              </a:defRPr>
            </a:lvl5pPr>
            <a:lvl6pPr marL="457200" algn="l" rtl="0" eaLnBrk="1" fontAlgn="base" hangingPunct="1">
              <a:lnSpc>
                <a:spcPts val="3600"/>
              </a:lnSpc>
              <a:spcBef>
                <a:spcPct val="0"/>
              </a:spcBef>
              <a:spcAft>
                <a:spcPct val="0"/>
              </a:spcAft>
              <a:defRPr sz="2800" b="1">
                <a:solidFill>
                  <a:srgbClr val="003399"/>
                </a:solidFill>
                <a:latin typeface="Verdana" pitchFamily="34" charset="0"/>
                <a:cs typeface="Arial" charset="0"/>
              </a:defRPr>
            </a:lvl6pPr>
            <a:lvl7pPr marL="914400" algn="l" rtl="0" eaLnBrk="1" fontAlgn="base" hangingPunct="1">
              <a:lnSpc>
                <a:spcPts val="3600"/>
              </a:lnSpc>
              <a:spcBef>
                <a:spcPct val="0"/>
              </a:spcBef>
              <a:spcAft>
                <a:spcPct val="0"/>
              </a:spcAft>
              <a:defRPr sz="2800" b="1">
                <a:solidFill>
                  <a:srgbClr val="003399"/>
                </a:solidFill>
                <a:latin typeface="Verdana" pitchFamily="34" charset="0"/>
                <a:cs typeface="Arial" charset="0"/>
              </a:defRPr>
            </a:lvl7pPr>
            <a:lvl8pPr marL="1371600" algn="l" rtl="0" eaLnBrk="1" fontAlgn="base" hangingPunct="1">
              <a:lnSpc>
                <a:spcPts val="3600"/>
              </a:lnSpc>
              <a:spcBef>
                <a:spcPct val="0"/>
              </a:spcBef>
              <a:spcAft>
                <a:spcPct val="0"/>
              </a:spcAft>
              <a:defRPr sz="2800" b="1">
                <a:solidFill>
                  <a:srgbClr val="003399"/>
                </a:solidFill>
                <a:latin typeface="Verdana" pitchFamily="34" charset="0"/>
                <a:cs typeface="Arial" charset="0"/>
              </a:defRPr>
            </a:lvl8pPr>
            <a:lvl9pPr marL="1828800" algn="l" rtl="0" eaLnBrk="1" fontAlgn="base" hangingPunct="1">
              <a:lnSpc>
                <a:spcPts val="3600"/>
              </a:lnSpc>
              <a:spcBef>
                <a:spcPct val="0"/>
              </a:spcBef>
              <a:spcAft>
                <a:spcPct val="0"/>
              </a:spcAft>
              <a:defRPr sz="2800" b="1">
                <a:solidFill>
                  <a:srgbClr val="003399"/>
                </a:solidFill>
                <a:latin typeface="Verdana" pitchFamily="34" charset="0"/>
                <a:cs typeface="Arial" charset="0"/>
              </a:defRPr>
            </a:lvl9pPr>
          </a:lstStyle>
          <a:p>
            <a:r>
              <a:rPr lang="fr-FR" kern="0"/>
              <a:t>Une offre pensée pour le GHT</a:t>
            </a:r>
          </a:p>
        </p:txBody>
      </p:sp>
      <p:sp>
        <p:nvSpPr>
          <p:cNvPr id="7" name="Espace réservé du texte 2">
            <a:extLst>
              <a:ext uri="{FF2B5EF4-FFF2-40B4-BE49-F238E27FC236}">
                <a16:creationId xmlns:a16="http://schemas.microsoft.com/office/drawing/2014/main" id="{B36E95DF-616C-4579-8D44-FD8A268EF806}"/>
              </a:ext>
            </a:extLst>
          </p:cNvPr>
          <p:cNvSpPr txBox="1">
            <a:spLocks/>
          </p:cNvSpPr>
          <p:nvPr/>
        </p:nvSpPr>
        <p:spPr bwMode="auto">
          <a:xfrm>
            <a:off x="1866903" y="2972933"/>
            <a:ext cx="3807214" cy="331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66700" indent="-266700" algn="just" rtl="0" eaLnBrk="1" fontAlgn="base" hangingPunct="1">
              <a:spcBef>
                <a:spcPct val="70000"/>
              </a:spcBef>
              <a:spcAft>
                <a:spcPct val="0"/>
              </a:spcAft>
              <a:buClr>
                <a:schemeClr val="accent3"/>
              </a:buClr>
              <a:buFont typeface="Arial" panose="020B0604020202020204" pitchFamily="34" charset="0"/>
              <a:buChar char="•"/>
              <a:defRPr sz="2100" b="0">
                <a:solidFill>
                  <a:schemeClr val="tx1"/>
                </a:solidFill>
                <a:latin typeface="TT Norms Medium" panose="02000803030000020003" pitchFamily="50" charset="0"/>
                <a:ea typeface="+mn-ea"/>
                <a:cs typeface="+mn-cs"/>
              </a:defRPr>
            </a:lvl1pPr>
            <a:lvl2pPr marL="714375" indent="-268288" algn="just" rtl="0" eaLnBrk="1" fontAlgn="base" hangingPunct="1">
              <a:spcBef>
                <a:spcPct val="15000"/>
              </a:spcBef>
              <a:spcAft>
                <a:spcPct val="0"/>
              </a:spcAft>
              <a:buClr>
                <a:schemeClr val="accent3"/>
              </a:buClr>
              <a:buFont typeface="Arial" panose="020B0604020202020204" pitchFamily="34" charset="0"/>
              <a:buChar char="•"/>
              <a:defRPr sz="1700">
                <a:solidFill>
                  <a:schemeClr val="tx1"/>
                </a:solidFill>
                <a:latin typeface="+mn-lt"/>
                <a:cs typeface="+mn-cs"/>
              </a:defRPr>
            </a:lvl2pPr>
            <a:lvl3pPr marL="1081088" indent="-185738" algn="just" rtl="0" eaLnBrk="1" fontAlgn="base" hangingPunct="1">
              <a:spcBef>
                <a:spcPct val="5000"/>
              </a:spcBef>
              <a:spcAft>
                <a:spcPct val="0"/>
              </a:spcAft>
              <a:buClr>
                <a:schemeClr val="accent3"/>
              </a:buClr>
              <a:buSzPct val="90000"/>
              <a:buFont typeface="Arial" panose="020B0604020202020204" pitchFamily="34" charset="0"/>
              <a:buChar char="•"/>
              <a:defRPr sz="1600">
                <a:solidFill>
                  <a:schemeClr val="accent4"/>
                </a:solidFill>
                <a:latin typeface="+mn-lt"/>
                <a:cs typeface="+mn-cs"/>
              </a:defRPr>
            </a:lvl3pPr>
            <a:lvl4pPr marL="1438275" indent="-177800" algn="just" rtl="0" eaLnBrk="1" fontAlgn="base" hangingPunct="1">
              <a:lnSpc>
                <a:spcPct val="90000"/>
              </a:lnSpc>
              <a:spcBef>
                <a:spcPct val="5000"/>
              </a:spcBef>
              <a:spcAft>
                <a:spcPct val="0"/>
              </a:spcAft>
              <a:buClr>
                <a:schemeClr val="accent3"/>
              </a:buClr>
              <a:buSzPct val="120000"/>
              <a:buFont typeface="Arial" panose="020B0604020202020204" pitchFamily="34" charset="0"/>
              <a:buChar char="•"/>
              <a:defRPr sz="1400">
                <a:solidFill>
                  <a:schemeClr val="accent1">
                    <a:lumMod val="75000"/>
                  </a:schemeClr>
                </a:solidFill>
                <a:latin typeface="+mn-lt"/>
                <a:cs typeface="+mn-cs"/>
              </a:defRPr>
            </a:lvl4pPr>
            <a:lvl5pPr marL="2152650" indent="-185738" algn="l" rtl="0" eaLnBrk="1" fontAlgn="base" hangingPunct="1">
              <a:lnSpc>
                <a:spcPct val="90000"/>
              </a:lnSpc>
              <a:spcBef>
                <a:spcPct val="10000"/>
              </a:spcBef>
              <a:spcAft>
                <a:spcPct val="0"/>
              </a:spcAft>
              <a:buClr>
                <a:schemeClr val="accent3"/>
              </a:buClr>
              <a:buSzPct val="90000"/>
              <a:buFont typeface="Arial" panose="020B0604020202020204" pitchFamily="34" charset="0"/>
              <a:buChar char="•"/>
              <a:defRPr sz="1200">
                <a:solidFill>
                  <a:schemeClr val="accent1"/>
                </a:solidFill>
                <a:latin typeface="+mn-lt"/>
                <a:cs typeface="+mn-cs"/>
              </a:defRPr>
            </a:lvl5pPr>
            <a:lvl6pPr marL="26098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6pPr>
            <a:lvl7pPr marL="30670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7pPr>
            <a:lvl8pPr marL="35242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8pPr>
            <a:lvl9pPr marL="39814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9pPr>
          </a:lstStyle>
          <a:p>
            <a:pPr marL="0" indent="0" defTabSz="914326">
              <a:spcBef>
                <a:spcPts val="0"/>
              </a:spcBef>
              <a:buNone/>
            </a:pPr>
            <a:r>
              <a:rPr lang="fr-FR" sz="1400" kern="0" dirty="0"/>
              <a:t>Notre offre médico-administrative répond aux enjeux des GHT et constitue un système modulaire, ouvert, sécurisé et fondé sur un socle technique mutualisé. </a:t>
            </a:r>
          </a:p>
          <a:p>
            <a:pPr defTabSz="914326">
              <a:spcBef>
                <a:spcPts val="0"/>
              </a:spcBef>
            </a:pPr>
            <a:endParaRPr lang="fr-FR" sz="1400" kern="0" dirty="0"/>
          </a:p>
          <a:p>
            <a:pPr marL="0" indent="0" defTabSz="914326">
              <a:spcBef>
                <a:spcPts val="0"/>
              </a:spcBef>
              <a:buNone/>
            </a:pPr>
            <a:r>
              <a:rPr lang="fr-FR" sz="1400" kern="0" dirty="0"/>
              <a:t>La gamme GHT du Mipih offre des solutions pour l’ensemble des métiers médico-administratifs de l’hôpital.</a:t>
            </a:r>
          </a:p>
          <a:p>
            <a:pPr defTabSz="914326">
              <a:spcBef>
                <a:spcPts val="0"/>
              </a:spcBef>
            </a:pPr>
            <a:endParaRPr lang="fr-FR" sz="1400" kern="0" dirty="0"/>
          </a:p>
        </p:txBody>
      </p:sp>
      <p:sp>
        <p:nvSpPr>
          <p:cNvPr id="8" name="Rectangle 14">
            <a:extLst>
              <a:ext uri="{FF2B5EF4-FFF2-40B4-BE49-F238E27FC236}">
                <a16:creationId xmlns:a16="http://schemas.microsoft.com/office/drawing/2014/main" id="{22C0DB36-64FA-42C9-A285-D4FF86733FF0}"/>
              </a:ext>
            </a:extLst>
          </p:cNvPr>
          <p:cNvSpPr/>
          <p:nvPr/>
        </p:nvSpPr>
        <p:spPr>
          <a:xfrm>
            <a:off x="6517888" y="3429000"/>
            <a:ext cx="2746912" cy="2765502"/>
          </a:xfrm>
          <a:prstGeom prst="rect">
            <a:avLst/>
          </a:prstGeom>
          <a:solidFill>
            <a:srgbClr val="F6AB0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TT Norms Regular"/>
            </a:endParaRPr>
          </a:p>
        </p:txBody>
      </p:sp>
      <p:sp>
        <p:nvSpPr>
          <p:cNvPr id="9" name="Espace réservé du texte 4">
            <a:extLst>
              <a:ext uri="{FF2B5EF4-FFF2-40B4-BE49-F238E27FC236}">
                <a16:creationId xmlns:a16="http://schemas.microsoft.com/office/drawing/2014/main" id="{10B86B46-EBA2-4DF3-8CAA-670C8D5D6B76}"/>
              </a:ext>
            </a:extLst>
          </p:cNvPr>
          <p:cNvSpPr txBox="1">
            <a:spLocks/>
          </p:cNvSpPr>
          <p:nvPr/>
        </p:nvSpPr>
        <p:spPr bwMode="auto">
          <a:xfrm>
            <a:off x="6776654" y="3707581"/>
            <a:ext cx="2293936" cy="293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266700" indent="-266700" algn="just" rtl="0" eaLnBrk="1" fontAlgn="base" hangingPunct="1">
              <a:spcBef>
                <a:spcPct val="70000"/>
              </a:spcBef>
              <a:spcAft>
                <a:spcPct val="0"/>
              </a:spcAft>
              <a:buClr>
                <a:schemeClr val="accent3"/>
              </a:buClr>
              <a:buFont typeface="Arial" panose="020B0604020202020204" pitchFamily="34" charset="0"/>
              <a:buChar char="•"/>
              <a:defRPr sz="2100" b="0">
                <a:solidFill>
                  <a:schemeClr val="tx1"/>
                </a:solidFill>
                <a:latin typeface="TT Norms Medium" panose="02000803030000020003" pitchFamily="50" charset="0"/>
                <a:ea typeface="+mn-ea"/>
                <a:cs typeface="+mn-cs"/>
              </a:defRPr>
            </a:lvl1pPr>
            <a:lvl2pPr marL="714375" indent="-268288" algn="just" rtl="0" eaLnBrk="1" fontAlgn="base" hangingPunct="1">
              <a:spcBef>
                <a:spcPct val="15000"/>
              </a:spcBef>
              <a:spcAft>
                <a:spcPct val="0"/>
              </a:spcAft>
              <a:buClr>
                <a:schemeClr val="accent3"/>
              </a:buClr>
              <a:buFont typeface="Arial" panose="020B0604020202020204" pitchFamily="34" charset="0"/>
              <a:buChar char="•"/>
              <a:defRPr sz="1700">
                <a:solidFill>
                  <a:schemeClr val="tx1"/>
                </a:solidFill>
                <a:latin typeface="+mn-lt"/>
                <a:cs typeface="+mn-cs"/>
              </a:defRPr>
            </a:lvl2pPr>
            <a:lvl3pPr marL="1081088" indent="-185738" algn="just" rtl="0" eaLnBrk="1" fontAlgn="base" hangingPunct="1">
              <a:spcBef>
                <a:spcPct val="5000"/>
              </a:spcBef>
              <a:spcAft>
                <a:spcPct val="0"/>
              </a:spcAft>
              <a:buClr>
                <a:schemeClr val="accent3"/>
              </a:buClr>
              <a:buSzPct val="90000"/>
              <a:buFont typeface="Arial" panose="020B0604020202020204" pitchFamily="34" charset="0"/>
              <a:buChar char="•"/>
              <a:defRPr sz="1600">
                <a:solidFill>
                  <a:schemeClr val="accent4"/>
                </a:solidFill>
                <a:latin typeface="+mn-lt"/>
                <a:cs typeface="+mn-cs"/>
              </a:defRPr>
            </a:lvl3pPr>
            <a:lvl4pPr marL="1438275" indent="-177800" algn="just" rtl="0" eaLnBrk="1" fontAlgn="base" hangingPunct="1">
              <a:lnSpc>
                <a:spcPct val="90000"/>
              </a:lnSpc>
              <a:spcBef>
                <a:spcPct val="5000"/>
              </a:spcBef>
              <a:spcAft>
                <a:spcPct val="0"/>
              </a:spcAft>
              <a:buClr>
                <a:schemeClr val="accent3"/>
              </a:buClr>
              <a:buSzPct val="120000"/>
              <a:buFont typeface="Arial" panose="020B0604020202020204" pitchFamily="34" charset="0"/>
              <a:buChar char="•"/>
              <a:defRPr sz="1400">
                <a:solidFill>
                  <a:schemeClr val="accent1">
                    <a:lumMod val="75000"/>
                  </a:schemeClr>
                </a:solidFill>
                <a:latin typeface="+mn-lt"/>
                <a:cs typeface="+mn-cs"/>
              </a:defRPr>
            </a:lvl4pPr>
            <a:lvl5pPr marL="2152650" indent="-185738" algn="l" rtl="0" eaLnBrk="1" fontAlgn="base" hangingPunct="1">
              <a:lnSpc>
                <a:spcPct val="90000"/>
              </a:lnSpc>
              <a:spcBef>
                <a:spcPct val="10000"/>
              </a:spcBef>
              <a:spcAft>
                <a:spcPct val="0"/>
              </a:spcAft>
              <a:buClr>
                <a:schemeClr val="accent3"/>
              </a:buClr>
              <a:buSzPct val="90000"/>
              <a:buFont typeface="Arial" panose="020B0604020202020204" pitchFamily="34" charset="0"/>
              <a:buChar char="•"/>
              <a:defRPr sz="1200">
                <a:solidFill>
                  <a:schemeClr val="accent1"/>
                </a:solidFill>
                <a:latin typeface="+mn-lt"/>
                <a:cs typeface="+mn-cs"/>
              </a:defRPr>
            </a:lvl5pPr>
            <a:lvl6pPr marL="26098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6pPr>
            <a:lvl7pPr marL="30670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7pPr>
            <a:lvl8pPr marL="35242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8pPr>
            <a:lvl9pPr marL="3981450" indent="-185738" algn="l" rtl="0" eaLnBrk="1" fontAlgn="base" hangingPunct="1">
              <a:lnSpc>
                <a:spcPct val="90000"/>
              </a:lnSpc>
              <a:spcBef>
                <a:spcPct val="10000"/>
              </a:spcBef>
              <a:spcAft>
                <a:spcPct val="0"/>
              </a:spcAft>
              <a:buClr>
                <a:srgbClr val="6699FF"/>
              </a:buClr>
              <a:buSzPct val="90000"/>
              <a:buFont typeface="Wingdings" pitchFamily="2" charset="2"/>
              <a:buChar char="§"/>
              <a:defRPr sz="1100">
                <a:solidFill>
                  <a:schemeClr val="tx1"/>
                </a:solidFill>
                <a:latin typeface="+mn-lt"/>
                <a:cs typeface="+mn-cs"/>
              </a:defRPr>
            </a:lvl9pPr>
          </a:lstStyle>
          <a:p>
            <a:pPr marL="0" indent="0">
              <a:spcAft>
                <a:spcPts val="600"/>
              </a:spcAft>
              <a:buNone/>
            </a:pPr>
            <a:r>
              <a:rPr lang="fr-FR" sz="2000" kern="0" dirty="0" err="1">
                <a:solidFill>
                  <a:srgbClr val="FFFFFF"/>
                </a:solidFill>
                <a:latin typeface="TT Norms Medium" pitchFamily="50"/>
              </a:rPr>
              <a:t>dh</a:t>
            </a:r>
            <a:endParaRPr lang="fr-FR" sz="2000" kern="0" dirty="0">
              <a:solidFill>
                <a:srgbClr val="FFFFFF"/>
              </a:solidFill>
              <a:latin typeface="TT Norms Medium" pitchFamily="50"/>
            </a:endParaRPr>
          </a:p>
          <a:p>
            <a:pPr marL="0" indent="0">
              <a:buNone/>
            </a:pPr>
            <a:r>
              <a:rPr lang="fr-FR" sz="1000" kern="0" dirty="0">
                <a:solidFill>
                  <a:srgbClr val="FFFFFF"/>
                </a:solidFill>
              </a:rPr>
              <a:t>Pierre angulaire du SIH de GHT, notre solution DH permet d’évoluer vers une vision multi-EJ, grâce aux référentiels uniques et à des modules métiers. Elle offre une connectivité absolue et un partage fluide et sécurisé de la donnée au sein des établissement d’un GHT.</a:t>
            </a:r>
          </a:p>
        </p:txBody>
      </p:sp>
    </p:spTree>
    <p:extLst>
      <p:ext uri="{BB962C8B-B14F-4D97-AF65-F5344CB8AC3E}">
        <p14:creationId xmlns:p14="http://schemas.microsoft.com/office/powerpoint/2010/main" val="140651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258-27D1-46D5-A6CD-C27CA08BC171}"/>
              </a:ext>
            </a:extLst>
          </p:cNvPr>
          <p:cNvSpPr>
            <a:spLocks noGrp="1"/>
          </p:cNvSpPr>
          <p:nvPr>
            <p:ph type="title"/>
          </p:nvPr>
        </p:nvSpPr>
        <p:spPr/>
        <p:txBody>
          <a:bodyPr/>
          <a:lstStyle/>
          <a:p>
            <a:r>
              <a:rPr lang="fr-FR" dirty="0"/>
              <a:t>ANALYSE DES BESOINS</a:t>
            </a:r>
          </a:p>
        </p:txBody>
      </p:sp>
      <p:pic>
        <p:nvPicPr>
          <p:cNvPr id="9" name="Espace réservé pour une image  8">
            <a:extLst>
              <a:ext uri="{FF2B5EF4-FFF2-40B4-BE49-F238E27FC236}">
                <a16:creationId xmlns:a16="http://schemas.microsoft.com/office/drawing/2014/main" id="{DC74F083-778D-44C0-B63C-451E9AAA5B4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370" r="20370"/>
          <a:stretch>
            <a:fillRect/>
          </a:stretch>
        </p:blipFill>
        <p:spPr/>
      </p:pic>
    </p:spTree>
    <p:extLst>
      <p:ext uri="{BB962C8B-B14F-4D97-AF65-F5344CB8AC3E}">
        <p14:creationId xmlns:p14="http://schemas.microsoft.com/office/powerpoint/2010/main" val="513307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Espace réservé pour une image  49">
            <a:extLst>
              <a:ext uri="{FF2B5EF4-FFF2-40B4-BE49-F238E27FC236}">
                <a16:creationId xmlns:a16="http://schemas.microsoft.com/office/drawing/2014/main" id="{3636A087-9BFA-B175-D23E-FB323DBA3A2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5712" r="15712"/>
          <a:stretch>
            <a:fillRect/>
          </a:stretch>
        </p:blipFill>
        <p:spPr/>
      </p:pic>
      <p:sp>
        <p:nvSpPr>
          <p:cNvPr id="34" name="Espace réservé du texte 33">
            <a:extLst>
              <a:ext uri="{FF2B5EF4-FFF2-40B4-BE49-F238E27FC236}">
                <a16:creationId xmlns:a16="http://schemas.microsoft.com/office/drawing/2014/main" id="{5EFBE1AD-B8D6-C351-36E1-5D6318AAA704}"/>
              </a:ext>
            </a:extLst>
          </p:cNvPr>
          <p:cNvSpPr>
            <a:spLocks noGrp="1"/>
          </p:cNvSpPr>
          <p:nvPr>
            <p:ph type="body" sz="quarter" idx="12"/>
          </p:nvPr>
        </p:nvSpPr>
        <p:spPr/>
        <p:txBody>
          <a:bodyPr/>
          <a:lstStyle/>
          <a:p>
            <a:pPr marL="0" indent="0">
              <a:buNone/>
            </a:pPr>
            <a:r>
              <a:rPr lang="fr-FR" dirty="0"/>
              <a:t>Moderniser</a:t>
            </a:r>
          </a:p>
        </p:txBody>
      </p:sp>
      <p:sp>
        <p:nvSpPr>
          <p:cNvPr id="35" name="Espace réservé du texte 34">
            <a:extLst>
              <a:ext uri="{FF2B5EF4-FFF2-40B4-BE49-F238E27FC236}">
                <a16:creationId xmlns:a16="http://schemas.microsoft.com/office/drawing/2014/main" id="{37BB32E8-324F-A8C8-6B66-B4379677F9F3}"/>
              </a:ext>
            </a:extLst>
          </p:cNvPr>
          <p:cNvSpPr>
            <a:spLocks noGrp="1"/>
          </p:cNvSpPr>
          <p:nvPr>
            <p:ph type="body" sz="quarter" idx="13"/>
          </p:nvPr>
        </p:nvSpPr>
        <p:spPr/>
        <p:txBody>
          <a:bodyPr/>
          <a:lstStyle/>
          <a:p>
            <a:pPr marL="0" indent="0">
              <a:buNone/>
            </a:pPr>
            <a:r>
              <a:rPr lang="fr-FR" dirty="0"/>
              <a:t>La méthode de l’entretien</a:t>
            </a:r>
          </a:p>
          <a:p>
            <a:pPr marL="0" indent="0">
              <a:buNone/>
            </a:pPr>
            <a:endParaRPr lang="fr-FR" dirty="0"/>
          </a:p>
        </p:txBody>
      </p:sp>
      <p:sp>
        <p:nvSpPr>
          <p:cNvPr id="36" name="Espace réservé du texte 35">
            <a:extLst>
              <a:ext uri="{FF2B5EF4-FFF2-40B4-BE49-F238E27FC236}">
                <a16:creationId xmlns:a16="http://schemas.microsoft.com/office/drawing/2014/main" id="{39A80458-3208-C36B-0365-1017130CDEF4}"/>
              </a:ext>
            </a:extLst>
          </p:cNvPr>
          <p:cNvSpPr>
            <a:spLocks noGrp="1"/>
          </p:cNvSpPr>
          <p:nvPr>
            <p:ph type="body" sz="quarter" idx="14"/>
          </p:nvPr>
        </p:nvSpPr>
        <p:spPr/>
        <p:txBody>
          <a:bodyPr/>
          <a:lstStyle/>
          <a:p>
            <a:pPr marL="0" indent="0">
              <a:buNone/>
            </a:pPr>
            <a:r>
              <a:rPr lang="fr-FR" dirty="0"/>
              <a:t>Diversifier</a:t>
            </a:r>
          </a:p>
        </p:txBody>
      </p:sp>
      <p:sp>
        <p:nvSpPr>
          <p:cNvPr id="37" name="Espace réservé du texte 36">
            <a:extLst>
              <a:ext uri="{FF2B5EF4-FFF2-40B4-BE49-F238E27FC236}">
                <a16:creationId xmlns:a16="http://schemas.microsoft.com/office/drawing/2014/main" id="{3B5B40C0-4262-D78B-5212-ED3A3CA85059}"/>
              </a:ext>
            </a:extLst>
          </p:cNvPr>
          <p:cNvSpPr>
            <a:spLocks noGrp="1"/>
          </p:cNvSpPr>
          <p:nvPr>
            <p:ph type="body" sz="quarter" idx="15"/>
          </p:nvPr>
        </p:nvSpPr>
        <p:spPr/>
        <p:txBody>
          <a:bodyPr/>
          <a:lstStyle/>
          <a:p>
            <a:pPr marL="0" indent="0">
              <a:buNone/>
            </a:pPr>
            <a:r>
              <a:rPr lang="fr-FR" dirty="0"/>
              <a:t>Les questions et les tests suivant le poste et le niveau</a:t>
            </a:r>
          </a:p>
          <a:p>
            <a:endParaRPr lang="fr-FR" dirty="0"/>
          </a:p>
        </p:txBody>
      </p:sp>
      <p:sp>
        <p:nvSpPr>
          <p:cNvPr id="38" name="Espace réservé du texte 37">
            <a:extLst>
              <a:ext uri="{FF2B5EF4-FFF2-40B4-BE49-F238E27FC236}">
                <a16:creationId xmlns:a16="http://schemas.microsoft.com/office/drawing/2014/main" id="{933401A8-4788-9CB0-65A2-CCC271B5974B}"/>
              </a:ext>
            </a:extLst>
          </p:cNvPr>
          <p:cNvSpPr>
            <a:spLocks noGrp="1"/>
          </p:cNvSpPr>
          <p:nvPr>
            <p:ph type="body" sz="quarter" idx="16"/>
          </p:nvPr>
        </p:nvSpPr>
        <p:spPr/>
        <p:txBody>
          <a:bodyPr/>
          <a:lstStyle/>
          <a:p>
            <a:pPr marL="0" indent="0">
              <a:buNone/>
            </a:pPr>
            <a:r>
              <a:rPr lang="fr-FR" dirty="0"/>
              <a:t>Analyser</a:t>
            </a:r>
          </a:p>
        </p:txBody>
      </p:sp>
      <p:sp>
        <p:nvSpPr>
          <p:cNvPr id="39" name="Espace réservé du texte 38">
            <a:extLst>
              <a:ext uri="{FF2B5EF4-FFF2-40B4-BE49-F238E27FC236}">
                <a16:creationId xmlns:a16="http://schemas.microsoft.com/office/drawing/2014/main" id="{6C326B08-BACB-5C74-DDE2-4B9D9631C4E9}"/>
              </a:ext>
            </a:extLst>
          </p:cNvPr>
          <p:cNvSpPr>
            <a:spLocks noGrp="1"/>
          </p:cNvSpPr>
          <p:nvPr>
            <p:ph type="body" sz="quarter" idx="17"/>
          </p:nvPr>
        </p:nvSpPr>
        <p:spPr/>
        <p:txBody>
          <a:bodyPr/>
          <a:lstStyle/>
          <a:p>
            <a:pPr marL="0" indent="0">
              <a:buNone/>
            </a:pPr>
            <a:r>
              <a:rPr lang="fr-FR" dirty="0"/>
              <a:t>Les résultats des candidats et comparer les résultats au sein d’une campagne de recrutement</a:t>
            </a:r>
          </a:p>
          <a:p>
            <a:endParaRPr lang="fr-FR" dirty="0"/>
          </a:p>
        </p:txBody>
      </p:sp>
      <p:sp>
        <p:nvSpPr>
          <p:cNvPr id="40" name="Espace réservé du texte 39">
            <a:extLst>
              <a:ext uri="{FF2B5EF4-FFF2-40B4-BE49-F238E27FC236}">
                <a16:creationId xmlns:a16="http://schemas.microsoft.com/office/drawing/2014/main" id="{ADB57F12-BCCF-8EC8-307F-AF6660FB7589}"/>
              </a:ext>
            </a:extLst>
          </p:cNvPr>
          <p:cNvSpPr>
            <a:spLocks noGrp="1"/>
          </p:cNvSpPr>
          <p:nvPr>
            <p:ph type="body" sz="quarter" idx="18"/>
          </p:nvPr>
        </p:nvSpPr>
        <p:spPr/>
        <p:txBody>
          <a:bodyPr/>
          <a:lstStyle/>
          <a:p>
            <a:pPr marL="0" indent="0">
              <a:buNone/>
            </a:pPr>
            <a:r>
              <a:rPr lang="fr-FR" dirty="0"/>
              <a:t>Harmoniser</a:t>
            </a:r>
          </a:p>
        </p:txBody>
      </p:sp>
      <p:sp>
        <p:nvSpPr>
          <p:cNvPr id="41" name="Espace réservé du texte 40">
            <a:extLst>
              <a:ext uri="{FF2B5EF4-FFF2-40B4-BE49-F238E27FC236}">
                <a16:creationId xmlns:a16="http://schemas.microsoft.com/office/drawing/2014/main" id="{BA4FFB39-C67D-BCE8-6748-4A680213CD90}"/>
              </a:ext>
            </a:extLst>
          </p:cNvPr>
          <p:cNvSpPr>
            <a:spLocks noGrp="1"/>
          </p:cNvSpPr>
          <p:nvPr>
            <p:ph type="body" sz="quarter" idx="19"/>
          </p:nvPr>
        </p:nvSpPr>
        <p:spPr/>
        <p:txBody>
          <a:bodyPr/>
          <a:lstStyle/>
          <a:p>
            <a:pPr marL="0" indent="0">
              <a:buNone/>
            </a:pPr>
            <a:r>
              <a:rPr lang="fr-FR" dirty="0"/>
              <a:t>Mettre dans les même condition tout les candidats</a:t>
            </a:r>
          </a:p>
          <a:p>
            <a:endParaRPr lang="fr-FR" dirty="0"/>
          </a:p>
        </p:txBody>
      </p:sp>
      <p:sp>
        <p:nvSpPr>
          <p:cNvPr id="42" name="Espace réservé pour une image  41">
            <a:extLst>
              <a:ext uri="{FF2B5EF4-FFF2-40B4-BE49-F238E27FC236}">
                <a16:creationId xmlns:a16="http://schemas.microsoft.com/office/drawing/2014/main" id="{0103CF14-6320-5D18-1C76-505D113CA933}"/>
              </a:ext>
            </a:extLst>
          </p:cNvPr>
          <p:cNvSpPr>
            <a:spLocks noGrp="1"/>
          </p:cNvSpPr>
          <p:nvPr>
            <p:ph type="pic" sz="quarter" idx="20"/>
          </p:nvPr>
        </p:nvSpPr>
        <p:spPr/>
        <p:txBody>
          <a:bodyPr/>
          <a:lstStyle/>
          <a:p>
            <a:endParaRPr lang="fr-FR"/>
          </a:p>
        </p:txBody>
      </p:sp>
      <p:sp>
        <p:nvSpPr>
          <p:cNvPr id="43" name="Espace réservé pour une image  42">
            <a:extLst>
              <a:ext uri="{FF2B5EF4-FFF2-40B4-BE49-F238E27FC236}">
                <a16:creationId xmlns:a16="http://schemas.microsoft.com/office/drawing/2014/main" id="{56B958FF-5342-805B-7CBC-A515A04869B1}"/>
              </a:ext>
            </a:extLst>
          </p:cNvPr>
          <p:cNvSpPr>
            <a:spLocks noGrp="1"/>
          </p:cNvSpPr>
          <p:nvPr>
            <p:ph type="pic" sz="quarter" idx="21"/>
          </p:nvPr>
        </p:nvSpPr>
        <p:spPr/>
        <p:txBody>
          <a:bodyPr/>
          <a:lstStyle/>
          <a:p>
            <a:endParaRPr lang="fr-FR"/>
          </a:p>
        </p:txBody>
      </p:sp>
      <p:sp>
        <p:nvSpPr>
          <p:cNvPr id="44" name="Espace réservé pour une image  43">
            <a:extLst>
              <a:ext uri="{FF2B5EF4-FFF2-40B4-BE49-F238E27FC236}">
                <a16:creationId xmlns:a16="http://schemas.microsoft.com/office/drawing/2014/main" id="{22ECD7CE-3E7D-E350-2CA5-89CD969DB67F}"/>
              </a:ext>
            </a:extLst>
          </p:cNvPr>
          <p:cNvSpPr>
            <a:spLocks noGrp="1"/>
          </p:cNvSpPr>
          <p:nvPr>
            <p:ph type="pic" sz="quarter" idx="22"/>
          </p:nvPr>
        </p:nvSpPr>
        <p:spPr/>
        <p:txBody>
          <a:bodyPr/>
          <a:lstStyle/>
          <a:p>
            <a:endParaRPr lang="fr-FR"/>
          </a:p>
        </p:txBody>
      </p:sp>
      <p:sp>
        <p:nvSpPr>
          <p:cNvPr id="45" name="Espace réservé pour une image  44">
            <a:extLst>
              <a:ext uri="{FF2B5EF4-FFF2-40B4-BE49-F238E27FC236}">
                <a16:creationId xmlns:a16="http://schemas.microsoft.com/office/drawing/2014/main" id="{1D582921-85D6-D0BA-9E48-0965590AE360}"/>
              </a:ext>
            </a:extLst>
          </p:cNvPr>
          <p:cNvSpPr>
            <a:spLocks noGrp="1"/>
          </p:cNvSpPr>
          <p:nvPr>
            <p:ph type="pic" sz="quarter" idx="23"/>
          </p:nvPr>
        </p:nvSpPr>
        <p:spPr/>
        <p:txBody>
          <a:bodyPr/>
          <a:lstStyle/>
          <a:p>
            <a:endParaRPr lang="fr-FR"/>
          </a:p>
        </p:txBody>
      </p:sp>
      <p:sp>
        <p:nvSpPr>
          <p:cNvPr id="15" name="Espace réservé du pied de page 14">
            <a:extLst>
              <a:ext uri="{FF2B5EF4-FFF2-40B4-BE49-F238E27FC236}">
                <a16:creationId xmlns:a16="http://schemas.microsoft.com/office/drawing/2014/main" id="{CF06A28C-3FB2-443A-BE6E-16E14935C131}"/>
              </a:ext>
            </a:extLst>
          </p:cNvPr>
          <p:cNvSpPr>
            <a:spLocks noGrp="1"/>
          </p:cNvSpPr>
          <p:nvPr>
            <p:ph type="ftr" sz="quarter" idx="3"/>
          </p:nvPr>
        </p:nvSpPr>
        <p:spPr>
          <a:xfrm rot="16200000">
            <a:off x="-1459420" y="2734352"/>
            <a:ext cx="3904319" cy="274638"/>
          </a:xfrm>
        </p:spPr>
        <p:txBody>
          <a:bodyPr/>
          <a:lstStyle/>
          <a:p>
            <a:r>
              <a:rPr lang="en-US"/>
              <a:t>Modèle global PowerPoint</a:t>
            </a:r>
            <a:endParaRPr lang="en-US" dirty="0"/>
          </a:p>
        </p:txBody>
      </p:sp>
      <p:sp>
        <p:nvSpPr>
          <p:cNvPr id="16" name="Espace réservé de la date 15">
            <a:extLst>
              <a:ext uri="{FF2B5EF4-FFF2-40B4-BE49-F238E27FC236}">
                <a16:creationId xmlns:a16="http://schemas.microsoft.com/office/drawing/2014/main" id="{0565539A-849F-8D7B-3D7C-1C4A45E79A60}"/>
              </a:ext>
            </a:extLst>
          </p:cNvPr>
          <p:cNvSpPr>
            <a:spLocks noGrp="1"/>
          </p:cNvSpPr>
          <p:nvPr>
            <p:ph type="dt" sz="half" idx="2"/>
          </p:nvPr>
        </p:nvSpPr>
        <p:spPr>
          <a:xfrm rot="16200000">
            <a:off x="56798" y="5217444"/>
            <a:ext cx="873471" cy="273050"/>
          </a:xfrm>
        </p:spPr>
        <p:txBody>
          <a:bodyPr/>
          <a:lstStyle/>
          <a:p>
            <a:fld id="{5A8FAC22-2091-4260-B043-5E2BC33F9697}" type="datetime1">
              <a:rPr lang="fr-FR" smtClean="0"/>
              <a:pPr/>
              <a:t>08/10/2023</a:t>
            </a:fld>
            <a:endParaRPr lang="fr-FR" dirty="0"/>
          </a:p>
        </p:txBody>
      </p:sp>
      <p:sp>
        <p:nvSpPr>
          <p:cNvPr id="46" name="Espace réservé du contenu 14">
            <a:extLst>
              <a:ext uri="{FF2B5EF4-FFF2-40B4-BE49-F238E27FC236}">
                <a16:creationId xmlns:a16="http://schemas.microsoft.com/office/drawing/2014/main" id="{10A6C554-6A63-7076-1169-CB231A205886}"/>
              </a:ext>
            </a:extLst>
          </p:cNvPr>
          <p:cNvSpPr txBox="1">
            <a:spLocks/>
          </p:cNvSpPr>
          <p:nvPr/>
        </p:nvSpPr>
        <p:spPr>
          <a:xfrm>
            <a:off x="1082145" y="1495425"/>
            <a:ext cx="3900916" cy="4661486"/>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TT Norms Medium" panose="020008030300000200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Développer une application web moderne.</a:t>
            </a:r>
          </a:p>
          <a:p>
            <a:r>
              <a:rPr lang="fr-FR" dirty="0"/>
              <a:t>Fluidifier le processus de recrutement.</a:t>
            </a:r>
          </a:p>
          <a:p>
            <a:r>
              <a:rPr lang="fr-FR" dirty="0"/>
              <a:t>Facilité l’analyse et la comparaison des résultats</a:t>
            </a:r>
          </a:p>
        </p:txBody>
      </p:sp>
      <p:sp>
        <p:nvSpPr>
          <p:cNvPr id="51" name="Titre 6">
            <a:extLst>
              <a:ext uri="{FF2B5EF4-FFF2-40B4-BE49-F238E27FC236}">
                <a16:creationId xmlns:a16="http://schemas.microsoft.com/office/drawing/2014/main" id="{4FE962E7-B79B-C45E-1F42-7D1AEB55EF1A}"/>
              </a:ext>
            </a:extLst>
          </p:cNvPr>
          <p:cNvSpPr txBox="1">
            <a:spLocks/>
          </p:cNvSpPr>
          <p:nvPr/>
        </p:nvSpPr>
        <p:spPr>
          <a:xfrm>
            <a:off x="1264923" y="327836"/>
            <a:ext cx="4346606" cy="745212"/>
          </a:xfrm>
          <a:prstGeom prst="rect">
            <a:avLst/>
          </a:prstGeom>
        </p:spPr>
        <p:txBody>
          <a:bodyPr/>
          <a:lstStyle>
            <a:lvl1pPr algn="l" defTabSz="914400" rtl="0" eaLnBrk="1" latinLnBrk="0" hangingPunct="1">
              <a:lnSpc>
                <a:spcPct val="90000"/>
              </a:lnSpc>
              <a:spcBef>
                <a:spcPct val="0"/>
              </a:spcBef>
              <a:buNone/>
              <a:defRPr sz="2800" kern="1200">
                <a:solidFill>
                  <a:schemeClr val="tx2"/>
                </a:solidFill>
                <a:latin typeface="+mn-lt"/>
                <a:ea typeface="+mj-ea"/>
                <a:cs typeface="+mj-cs"/>
              </a:defRPr>
            </a:lvl1pPr>
          </a:lstStyle>
          <a:p>
            <a:r>
              <a:rPr lang="fr-FR"/>
              <a:t>Système de recrutement</a:t>
            </a:r>
            <a:endParaRPr lang="fr-FR" dirty="0"/>
          </a:p>
        </p:txBody>
      </p:sp>
    </p:spTree>
    <p:extLst>
      <p:ext uri="{BB962C8B-B14F-4D97-AF65-F5344CB8AC3E}">
        <p14:creationId xmlns:p14="http://schemas.microsoft.com/office/powerpoint/2010/main" val="2002595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C6258-27D1-46D5-A6CD-C27CA08BC171}"/>
              </a:ext>
            </a:extLst>
          </p:cNvPr>
          <p:cNvSpPr>
            <a:spLocks noGrp="1"/>
          </p:cNvSpPr>
          <p:nvPr>
            <p:ph type="title"/>
          </p:nvPr>
        </p:nvSpPr>
        <p:spPr/>
        <p:txBody>
          <a:bodyPr/>
          <a:lstStyle/>
          <a:p>
            <a:r>
              <a:rPr lang="fr-FR" dirty="0"/>
              <a:t>GESTION DE PROJET</a:t>
            </a:r>
          </a:p>
        </p:txBody>
      </p:sp>
      <p:pic>
        <p:nvPicPr>
          <p:cNvPr id="8" name="Espace réservé pour une image  7">
            <a:extLst>
              <a:ext uri="{FF2B5EF4-FFF2-40B4-BE49-F238E27FC236}">
                <a16:creationId xmlns:a16="http://schemas.microsoft.com/office/drawing/2014/main" id="{B08F0DA3-07C6-4F33-9FFA-DAECD85BFCA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560" r="19560"/>
          <a:stretch>
            <a:fillRect/>
          </a:stretch>
        </p:blipFill>
        <p:spPr/>
      </p:pic>
    </p:spTree>
    <p:extLst>
      <p:ext uri="{BB962C8B-B14F-4D97-AF65-F5344CB8AC3E}">
        <p14:creationId xmlns:p14="http://schemas.microsoft.com/office/powerpoint/2010/main" val="1160374648"/>
      </p:ext>
    </p:extLst>
  </p:cSld>
  <p:clrMapOvr>
    <a:masterClrMapping/>
  </p:clrMapOvr>
</p:sld>
</file>

<file path=ppt/theme/theme1.xml><?xml version="1.0" encoding="utf-8"?>
<a:theme xmlns:a="http://schemas.openxmlformats.org/drawingml/2006/main" name="Classique">
  <a:themeElements>
    <a:clrScheme name="Mipih">
      <a:dk1>
        <a:srgbClr val="2B307F"/>
      </a:dk1>
      <a:lt1>
        <a:srgbClr val="FFFFFF"/>
      </a:lt1>
      <a:dk2>
        <a:srgbClr val="2B307F"/>
      </a:dk2>
      <a:lt2>
        <a:srgbClr val="FFFFFF"/>
      </a:lt2>
      <a:accent1>
        <a:srgbClr val="87C4C7"/>
      </a:accent1>
      <a:accent2>
        <a:srgbClr val="EDAC35"/>
      </a:accent2>
      <a:accent3>
        <a:srgbClr val="3EB7B1"/>
      </a:accent3>
      <a:accent4>
        <a:srgbClr val="252E5A"/>
      </a:accent4>
      <a:accent5>
        <a:srgbClr val="DDEDF2"/>
      </a:accent5>
      <a:accent6>
        <a:srgbClr val="EDAC35"/>
      </a:accent6>
      <a:hlink>
        <a:srgbClr val="87C4C7"/>
      </a:hlink>
      <a:folHlink>
        <a:srgbClr val="DDEDF2"/>
      </a:folHlink>
    </a:clrScheme>
    <a:fontScheme name="Personnalisé 1">
      <a:majorFont>
        <a:latin typeface="TT Norms Regular"/>
        <a:ea typeface=""/>
        <a:cs typeface=""/>
      </a:majorFont>
      <a:minorFont>
        <a:latin typeface="TT Norms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72000" tIns="36000" rIns="72000" bIns="72000" numCol="1" anchor="ctr" anchorCtr="0" compatLnSpc="1">
        <a:prstTxWarp prst="textNoShape">
          <a:avLst/>
        </a:prstTxWarp>
        <a:spAutoFit/>
      </a:bodyPr>
      <a:lstStyle>
        <a:defPPr marL="0" marR="0" indent="0" algn="ctr" defTabSz="914400" rtl="0" eaLnBrk="1" fontAlgn="base" latinLnBrk="0" hangingPunct="1">
          <a:lnSpc>
            <a:spcPts val="1600"/>
          </a:lnSpc>
          <a:spcBef>
            <a:spcPct val="0"/>
          </a:spcBef>
          <a:spcAft>
            <a:spcPct val="0"/>
          </a:spcAft>
          <a:buClr>
            <a:srgbClr val="6699FF"/>
          </a:buClr>
          <a:buSzTx/>
          <a:buFont typeface="Arial" charset="0"/>
          <a:buNone/>
          <a:tabLst/>
          <a:defRPr kumimoji="0" lang="en-US" sz="1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72000" tIns="36000" rIns="72000" bIns="72000" numCol="1" anchor="ctr" anchorCtr="0" compatLnSpc="1">
        <a:prstTxWarp prst="textNoShape">
          <a:avLst/>
        </a:prstTxWarp>
        <a:spAutoFit/>
      </a:bodyPr>
      <a:lstStyle>
        <a:defPPr marL="0" marR="0" indent="0" algn="ctr" defTabSz="914400" rtl="0" eaLnBrk="1" fontAlgn="base" latinLnBrk="0" hangingPunct="1">
          <a:lnSpc>
            <a:spcPts val="1600"/>
          </a:lnSpc>
          <a:spcBef>
            <a:spcPct val="0"/>
          </a:spcBef>
          <a:spcAft>
            <a:spcPct val="0"/>
          </a:spcAft>
          <a:buClr>
            <a:srgbClr val="6699FF"/>
          </a:buClr>
          <a:buSzTx/>
          <a:buFont typeface="Arial" charset="0"/>
          <a:buNone/>
          <a:tabLst/>
          <a:defRPr kumimoji="0" lang="en-US" sz="1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Modele.#3 1">
        <a:dk1>
          <a:srgbClr val="000000"/>
        </a:dk1>
        <a:lt1>
          <a:srgbClr val="FFFFFF"/>
        </a:lt1>
        <a:dk2>
          <a:srgbClr val="003399"/>
        </a:dk2>
        <a:lt2>
          <a:srgbClr val="666666"/>
        </a:lt2>
        <a:accent1>
          <a:srgbClr val="FF6600"/>
        </a:accent1>
        <a:accent2>
          <a:srgbClr val="FFC700"/>
        </a:accent2>
        <a:accent3>
          <a:srgbClr val="FFFFFF"/>
        </a:accent3>
        <a:accent4>
          <a:srgbClr val="000000"/>
        </a:accent4>
        <a:accent5>
          <a:srgbClr val="FFB8AA"/>
        </a:accent5>
        <a:accent6>
          <a:srgbClr val="E7B400"/>
        </a:accent6>
        <a:hlink>
          <a:srgbClr val="0783C0"/>
        </a:hlink>
        <a:folHlink>
          <a:srgbClr val="079A7C"/>
        </a:folHlink>
      </a:clrScheme>
      <a:clrMap bg1="lt1" tx1="dk1" bg2="lt2" tx2="dk2" accent1="accent1" accent2="accent2" accent3="accent3" accent4="accent4" accent5="accent5" accent6="accent6" hlink="hlink" folHlink="folHlink"/>
    </a:extraClrScheme>
    <a:extraClrScheme>
      <a:clrScheme name="Modele.#3 2">
        <a:dk1>
          <a:srgbClr val="000000"/>
        </a:dk1>
        <a:lt1>
          <a:srgbClr val="FFFFFF"/>
        </a:lt1>
        <a:dk2>
          <a:srgbClr val="003399"/>
        </a:dk2>
        <a:lt2>
          <a:srgbClr val="666666"/>
        </a:lt2>
        <a:accent1>
          <a:srgbClr val="CCECFF"/>
        </a:accent1>
        <a:accent2>
          <a:srgbClr val="FF99FF"/>
        </a:accent2>
        <a:accent3>
          <a:srgbClr val="FFFFFF"/>
        </a:accent3>
        <a:accent4>
          <a:srgbClr val="000000"/>
        </a:accent4>
        <a:accent5>
          <a:srgbClr val="E2F4FF"/>
        </a:accent5>
        <a:accent6>
          <a:srgbClr val="E78AE7"/>
        </a:accent6>
        <a:hlink>
          <a:srgbClr val="0066FF"/>
        </a:hlink>
        <a:folHlink>
          <a:srgbClr val="00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odèlePPT complet" id="{749B2363-0742-4ED5-BA69-2B6FCFEF2038}" vid="{A395D72B-4B8D-40F4-A6BC-299CD55CFB7F}"/>
    </a:ext>
  </a:extLst>
</a:theme>
</file>

<file path=ppt/theme/theme2.xml><?xml version="1.0" encoding="utf-8"?>
<a:theme xmlns:a="http://schemas.openxmlformats.org/drawingml/2006/main" name="Design">
  <a:themeElements>
    <a:clrScheme name="Mipih">
      <a:dk1>
        <a:srgbClr val="2B307F"/>
      </a:dk1>
      <a:lt1>
        <a:srgbClr val="FFFFFF"/>
      </a:lt1>
      <a:dk2>
        <a:srgbClr val="2B307F"/>
      </a:dk2>
      <a:lt2>
        <a:srgbClr val="FFFFFF"/>
      </a:lt2>
      <a:accent1>
        <a:srgbClr val="87C4C7"/>
      </a:accent1>
      <a:accent2>
        <a:srgbClr val="EDAC35"/>
      </a:accent2>
      <a:accent3>
        <a:srgbClr val="3EB7B1"/>
      </a:accent3>
      <a:accent4>
        <a:srgbClr val="252E5A"/>
      </a:accent4>
      <a:accent5>
        <a:srgbClr val="DDEDF2"/>
      </a:accent5>
      <a:accent6>
        <a:srgbClr val="EDAC35"/>
      </a:accent6>
      <a:hlink>
        <a:srgbClr val="87C4C7"/>
      </a:hlink>
      <a:folHlink>
        <a:srgbClr val="DDEDF2"/>
      </a:folHlink>
    </a:clrScheme>
    <a:fontScheme name="Personnalisé 1">
      <a:majorFont>
        <a:latin typeface="TT Norms Regular"/>
        <a:ea typeface=""/>
        <a:cs typeface=""/>
      </a:majorFont>
      <a:minorFont>
        <a:latin typeface="TT Norms Regular"/>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èlePPT complet" id="{749B2363-0742-4ED5-BA69-2B6FCFEF2038}" vid="{39144A91-C4FF-4F79-AEB8-4B89FEF19995}"/>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ModèlePPT complet</Template>
  <TotalTime>1395</TotalTime>
  <Words>1317</Words>
  <Application>Microsoft Office PowerPoint</Application>
  <PresentationFormat>Grand écran</PresentationFormat>
  <Paragraphs>322</Paragraphs>
  <Slides>50</Slides>
  <Notes>2</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50</vt:i4>
      </vt:variant>
    </vt:vector>
  </HeadingPairs>
  <TitlesOfParts>
    <vt:vector size="60" baseType="lpstr">
      <vt:lpstr>Arial</vt:lpstr>
      <vt:lpstr>Calibri</vt:lpstr>
      <vt:lpstr>TT Norms Medium</vt:lpstr>
      <vt:lpstr>TT Norms Regular</vt:lpstr>
      <vt:lpstr>TT-Norms-Pro-Regular</vt:lpstr>
      <vt:lpstr>Verdana</vt:lpstr>
      <vt:lpstr>Wingdings</vt:lpstr>
      <vt:lpstr>Wingdings 2</vt:lpstr>
      <vt:lpstr>Classique</vt:lpstr>
      <vt:lpstr>Design</vt:lpstr>
      <vt:lpstr>Concepteur Développeur d’application</vt:lpstr>
      <vt:lpstr>Sommaire de la présentation</vt:lpstr>
      <vt:lpstr>Editeur et 1er hébergeur français certifié HDS, le Mipih est aux côtés des territoires de santé et de ses acteurs : établissements de santé, GHT, médico-social, médecins libéraux.  Notre raison d’être : accompagner la digitalisation, répondre aux enjeux du numérique en santé et aider les professionnels de santé à améliorer la prise en charge du patient.</vt:lpstr>
      <vt:lpstr>4 agences, 1 antenne et  2 datacenters    ,  au plus près des territoires de santé</vt:lpstr>
      <vt:lpstr>Présentation PowerPoint</vt:lpstr>
      <vt:lpstr>Direction de l’offre GRH</vt:lpstr>
      <vt:lpstr>ANALYSE DES BESOINS</vt:lpstr>
      <vt:lpstr>Présentation PowerPoint</vt:lpstr>
      <vt:lpstr>GESTION DE PROJET</vt:lpstr>
      <vt:lpstr>Présentation PowerPoint</vt:lpstr>
      <vt:lpstr>Présentation PowerPoint</vt:lpstr>
      <vt:lpstr>Présentation PowerPoint</vt:lpstr>
      <vt:lpstr>CONCEPTION &amp; CODAGE</vt:lpstr>
      <vt:lpstr>Conception &amp; connexion à la base de données</vt:lpstr>
      <vt:lpstr>Diagramme de séquence &amp; d’activité</vt:lpstr>
      <vt:lpstr>MLD - modèle logique de données</vt:lpstr>
      <vt:lpstr>JPA + Hibernate</vt:lpstr>
      <vt:lpstr>Héritage</vt:lpstr>
      <vt:lpstr>Back-end</vt:lpstr>
      <vt:lpstr>Spring Boot</vt:lpstr>
      <vt:lpstr>Modèle – Vue – Controlleur </vt:lpstr>
      <vt:lpstr>Développement des composants d’accès aux données</vt:lpstr>
      <vt:lpstr>Spring Sécurity</vt:lpstr>
      <vt:lpstr>Spring Sécurity</vt:lpstr>
      <vt:lpstr>Spring Sécurity – Validation Token</vt:lpstr>
      <vt:lpstr>Spring Sécurity – Création des Tokens</vt:lpstr>
      <vt:lpstr>Spring Sécurity – Refresh Token</vt:lpstr>
      <vt:lpstr>CRUD </vt:lpstr>
      <vt:lpstr>CRUD </vt:lpstr>
      <vt:lpstr>Junit</vt:lpstr>
      <vt:lpstr>Front-end </vt:lpstr>
      <vt:lpstr>Angular</vt:lpstr>
      <vt:lpstr>Architecture</vt:lpstr>
      <vt:lpstr>L’intercepteur</vt:lpstr>
      <vt:lpstr>Le Guard</vt:lpstr>
      <vt:lpstr>Behavior Subject</vt:lpstr>
      <vt:lpstr>Méthode optimiste et pessimiste</vt:lpstr>
      <vt:lpstr>CRUD – Authentification</vt:lpstr>
      <vt:lpstr>Déploiement sur les serveurs</vt:lpstr>
      <vt:lpstr>Dockerfile</vt:lpstr>
      <vt:lpstr>Docker-compose</vt:lpstr>
      <vt:lpstr>PRESENTATION DE L’APPLICATION</vt:lpstr>
      <vt:lpstr>JEU D’ESSAI</vt:lpstr>
      <vt:lpstr>Ajout d’une question - Angular</vt:lpstr>
      <vt:lpstr>Ajout d’une question – Spring Boot</vt:lpstr>
      <vt:lpstr>SITE ANGLOPHONE</vt:lpstr>
      <vt:lpstr>Recherche sur un site anglophone</vt:lpstr>
      <vt:lpstr>SYNTHESE &amp; CONCLUSION</vt:lpstr>
      <vt:lpstr>CONCLUSION</vt:lpstr>
      <vt:lpstr>Merci de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PAC Pierre</dc:creator>
  <cp:lastModifiedBy>Pierre Pac</cp:lastModifiedBy>
  <cp:revision>12</cp:revision>
  <dcterms:created xsi:type="dcterms:W3CDTF">2023-10-04T13:26:27Z</dcterms:created>
  <dcterms:modified xsi:type="dcterms:W3CDTF">2023-10-08T16:41:00Z</dcterms:modified>
</cp:coreProperties>
</file>